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4" r:id="rId4"/>
    <p:sldId id="265" r:id="rId5"/>
    <p:sldId id="278" r:id="rId6"/>
    <p:sldId id="271" r:id="rId7"/>
    <p:sldId id="272" r:id="rId8"/>
    <p:sldId id="267" r:id="rId9"/>
    <p:sldId id="268" r:id="rId10"/>
    <p:sldId id="273" r:id="rId11"/>
    <p:sldId id="275" r:id="rId12"/>
    <p:sldId id="276" r:id="rId13"/>
    <p:sldId id="266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8C8156-5567-46F0-BE13-A7C1DE422136}" v="216" dt="2022-04-08T18:49:42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quillace, Alessandra Nicole - (squillace)" userId="c156c5e4-214f-444d-9e6e-edecd7b6ef97" providerId="ADAL" clId="{8F8C8156-5567-46F0-BE13-A7C1DE422136}"/>
    <pc:docChg chg="undo redo custSel addSld delSld modSld sldOrd modMainMaster">
      <pc:chgData name="Squillace, Alessandra Nicole - (squillace)" userId="c156c5e4-214f-444d-9e6e-edecd7b6ef97" providerId="ADAL" clId="{8F8C8156-5567-46F0-BE13-A7C1DE422136}" dt="2022-04-08T18:49:42.584" v="1614" actId="20577"/>
      <pc:docMkLst>
        <pc:docMk/>
      </pc:docMkLst>
      <pc:sldChg chg="addSp modSp">
        <pc:chgData name="Squillace, Alessandra Nicole - (squillace)" userId="c156c5e4-214f-444d-9e6e-edecd7b6ef97" providerId="ADAL" clId="{8F8C8156-5567-46F0-BE13-A7C1DE422136}" dt="2022-04-07T19:49:42.701" v="518"/>
        <pc:sldMkLst>
          <pc:docMk/>
          <pc:sldMk cId="3831426883" sldId="256"/>
        </pc:sldMkLst>
        <pc:picChg chg="add mod">
          <ac:chgData name="Squillace, Alessandra Nicole - (squillace)" userId="c156c5e4-214f-444d-9e6e-edecd7b6ef97" providerId="ADAL" clId="{8F8C8156-5567-46F0-BE13-A7C1DE422136}" dt="2022-04-07T19:49:42.701" v="518"/>
          <ac:picMkLst>
            <pc:docMk/>
            <pc:sldMk cId="3831426883" sldId="256"/>
            <ac:picMk id="4" creationId="{050BF1A7-A8E0-4ABC-B8EA-65C258614F6F}"/>
          </ac:picMkLst>
        </pc:picChg>
      </pc:sldChg>
      <pc:sldChg chg="modSp mod">
        <pc:chgData name="Squillace, Alessandra Nicole - (squillace)" userId="c156c5e4-214f-444d-9e6e-edecd7b6ef97" providerId="ADAL" clId="{8F8C8156-5567-46F0-BE13-A7C1DE422136}" dt="2022-04-07T19:49:52.296" v="519" actId="403"/>
        <pc:sldMkLst>
          <pc:docMk/>
          <pc:sldMk cId="1914949027" sldId="264"/>
        </pc:sldMkLst>
        <pc:spChg chg="mod">
          <ac:chgData name="Squillace, Alessandra Nicole - (squillace)" userId="c156c5e4-214f-444d-9e6e-edecd7b6ef97" providerId="ADAL" clId="{8F8C8156-5567-46F0-BE13-A7C1DE422136}" dt="2022-04-07T19:49:52.296" v="519" actId="403"/>
          <ac:spMkLst>
            <pc:docMk/>
            <pc:sldMk cId="1914949027" sldId="264"/>
            <ac:spMk id="10" creationId="{99830C67-648E-4239-BD94-3B87AADF5C35}"/>
          </ac:spMkLst>
        </pc:spChg>
        <pc:picChg chg="mod">
          <ac:chgData name="Squillace, Alessandra Nicole - (squillace)" userId="c156c5e4-214f-444d-9e6e-edecd7b6ef97" providerId="ADAL" clId="{8F8C8156-5567-46F0-BE13-A7C1DE422136}" dt="2022-04-07T19:48:23.429" v="494" actId="1076"/>
          <ac:picMkLst>
            <pc:docMk/>
            <pc:sldMk cId="1914949027" sldId="264"/>
            <ac:picMk id="5" creationId="{E91760CE-FC0C-4639-9210-5B75EAD13075}"/>
          </ac:picMkLst>
        </pc:picChg>
      </pc:sldChg>
      <pc:sldChg chg="addSp delSp modSp mod">
        <pc:chgData name="Squillace, Alessandra Nicole - (squillace)" userId="c156c5e4-214f-444d-9e6e-edecd7b6ef97" providerId="ADAL" clId="{8F8C8156-5567-46F0-BE13-A7C1DE422136}" dt="2022-04-07T19:50:04.641" v="524" actId="27636"/>
        <pc:sldMkLst>
          <pc:docMk/>
          <pc:sldMk cId="238590009" sldId="265"/>
        </pc:sldMkLst>
        <pc:spChg chg="mod">
          <ac:chgData name="Squillace, Alessandra Nicole - (squillace)" userId="c156c5e4-214f-444d-9e6e-edecd7b6ef97" providerId="ADAL" clId="{8F8C8156-5567-46F0-BE13-A7C1DE422136}" dt="2022-04-07T19:50:04.641" v="524" actId="27636"/>
          <ac:spMkLst>
            <pc:docMk/>
            <pc:sldMk cId="238590009" sldId="265"/>
            <ac:spMk id="7" creationId="{541A683C-96B5-4946-A8D8-8B9326F77BDD}"/>
          </ac:spMkLst>
        </pc:spChg>
        <pc:spChg chg="mod">
          <ac:chgData name="Squillace, Alessandra Nicole - (squillace)" userId="c156c5e4-214f-444d-9e6e-edecd7b6ef97" providerId="ADAL" clId="{8F8C8156-5567-46F0-BE13-A7C1DE422136}" dt="2022-04-07T19:50:02.556" v="522" actId="1076"/>
          <ac:spMkLst>
            <pc:docMk/>
            <pc:sldMk cId="238590009" sldId="265"/>
            <ac:spMk id="19" creationId="{325D5B08-EE19-44BE-8EDD-9E80A74EB7DC}"/>
          </ac:spMkLst>
        </pc:spChg>
        <pc:picChg chg="add mod">
          <ac:chgData name="Squillace, Alessandra Nicole - (squillace)" userId="c156c5e4-214f-444d-9e6e-edecd7b6ef97" providerId="ADAL" clId="{8F8C8156-5567-46F0-BE13-A7C1DE422136}" dt="2022-04-07T19:48:27.142" v="495"/>
          <ac:picMkLst>
            <pc:docMk/>
            <pc:sldMk cId="238590009" sldId="265"/>
            <ac:picMk id="8" creationId="{2D44542E-9DDC-4F0B-A45F-08C625BE2643}"/>
          </ac:picMkLst>
        </pc:picChg>
        <pc:picChg chg="del">
          <ac:chgData name="Squillace, Alessandra Nicole - (squillace)" userId="c156c5e4-214f-444d-9e6e-edecd7b6ef97" providerId="ADAL" clId="{8F8C8156-5567-46F0-BE13-A7C1DE422136}" dt="2022-04-07T19:48:28.992" v="496" actId="478"/>
          <ac:picMkLst>
            <pc:docMk/>
            <pc:sldMk cId="238590009" sldId="265"/>
            <ac:picMk id="18" creationId="{CA6F8973-4B5E-4AE0-8D3A-566CD9C18085}"/>
          </ac:picMkLst>
        </pc:picChg>
      </pc:sldChg>
      <pc:sldChg chg="addSp delSp modSp mod ord">
        <pc:chgData name="Squillace, Alessandra Nicole - (squillace)" userId="c156c5e4-214f-444d-9e6e-edecd7b6ef97" providerId="ADAL" clId="{8F8C8156-5567-46F0-BE13-A7C1DE422136}" dt="2022-04-07T23:47:07.732" v="1523"/>
        <pc:sldMkLst>
          <pc:docMk/>
          <pc:sldMk cId="285798170" sldId="266"/>
        </pc:sldMkLst>
        <pc:picChg chg="add mod">
          <ac:chgData name="Squillace, Alessandra Nicole - (squillace)" userId="c156c5e4-214f-444d-9e6e-edecd7b6ef97" providerId="ADAL" clId="{8F8C8156-5567-46F0-BE13-A7C1DE422136}" dt="2022-04-07T23:47:07.732" v="1523"/>
          <ac:picMkLst>
            <pc:docMk/>
            <pc:sldMk cId="285798170" sldId="266"/>
            <ac:picMk id="4" creationId="{0851B3CA-F4D0-48FD-B296-53AFB7BD4F2C}"/>
          </ac:picMkLst>
        </pc:picChg>
        <pc:picChg chg="del">
          <ac:chgData name="Squillace, Alessandra Nicole - (squillace)" userId="c156c5e4-214f-444d-9e6e-edecd7b6ef97" providerId="ADAL" clId="{8F8C8156-5567-46F0-BE13-A7C1DE422136}" dt="2022-04-07T23:47:07.425" v="1522" actId="478"/>
          <ac:picMkLst>
            <pc:docMk/>
            <pc:sldMk cId="285798170" sldId="266"/>
            <ac:picMk id="18" creationId="{CA6F8973-4B5E-4AE0-8D3A-566CD9C18085}"/>
          </ac:picMkLst>
        </pc:picChg>
      </pc:sldChg>
      <pc:sldChg chg="addSp delSp modSp mod">
        <pc:chgData name="Squillace, Alessandra Nicole - (squillace)" userId="c156c5e4-214f-444d-9e6e-edecd7b6ef97" providerId="ADAL" clId="{8F8C8156-5567-46F0-BE13-A7C1DE422136}" dt="2022-04-07T20:02:31.820" v="1160" actId="1076"/>
        <pc:sldMkLst>
          <pc:docMk/>
          <pc:sldMk cId="1380781031" sldId="267"/>
        </pc:sldMkLst>
        <pc:spChg chg="mod">
          <ac:chgData name="Squillace, Alessandra Nicole - (squillace)" userId="c156c5e4-214f-444d-9e6e-edecd7b6ef97" providerId="ADAL" clId="{8F8C8156-5567-46F0-BE13-A7C1DE422136}" dt="2022-04-07T20:02:31.820" v="1160" actId="1076"/>
          <ac:spMkLst>
            <pc:docMk/>
            <pc:sldMk cId="1380781031" sldId="267"/>
            <ac:spMk id="7" creationId="{541A683C-96B5-4946-A8D8-8B9326F77BDD}"/>
          </ac:spMkLst>
        </pc:spChg>
        <pc:picChg chg="add mod">
          <ac:chgData name="Squillace, Alessandra Nicole - (squillace)" userId="c156c5e4-214f-444d-9e6e-edecd7b6ef97" providerId="ADAL" clId="{8F8C8156-5567-46F0-BE13-A7C1DE422136}" dt="2022-04-07T20:02:22.994" v="1159"/>
          <ac:picMkLst>
            <pc:docMk/>
            <pc:sldMk cId="1380781031" sldId="267"/>
            <ac:picMk id="5" creationId="{ABF48892-0585-46B8-A438-5F4821110FAB}"/>
          </ac:picMkLst>
        </pc:picChg>
        <pc:picChg chg="del">
          <ac:chgData name="Squillace, Alessandra Nicole - (squillace)" userId="c156c5e4-214f-444d-9e6e-edecd7b6ef97" providerId="ADAL" clId="{8F8C8156-5567-46F0-BE13-A7C1DE422136}" dt="2022-04-07T20:02:22.525" v="1158" actId="478"/>
          <ac:picMkLst>
            <pc:docMk/>
            <pc:sldMk cId="1380781031" sldId="267"/>
            <ac:picMk id="18" creationId="{CA6F8973-4B5E-4AE0-8D3A-566CD9C18085}"/>
          </ac:picMkLst>
        </pc:picChg>
      </pc:sldChg>
      <pc:sldChg chg="addSp delSp modSp mod">
        <pc:chgData name="Squillace, Alessandra Nicole - (squillace)" userId="c156c5e4-214f-444d-9e6e-edecd7b6ef97" providerId="ADAL" clId="{8F8C8156-5567-46F0-BE13-A7C1DE422136}" dt="2022-04-07T20:02:36.331" v="1162"/>
        <pc:sldMkLst>
          <pc:docMk/>
          <pc:sldMk cId="3352705631" sldId="268"/>
        </pc:sldMkLst>
        <pc:spChg chg="mod">
          <ac:chgData name="Squillace, Alessandra Nicole - (squillace)" userId="c156c5e4-214f-444d-9e6e-edecd7b6ef97" providerId="ADAL" clId="{8F8C8156-5567-46F0-BE13-A7C1DE422136}" dt="2022-03-31T23:26:51.340" v="158" actId="1076"/>
          <ac:spMkLst>
            <pc:docMk/>
            <pc:sldMk cId="3352705631" sldId="268"/>
            <ac:spMk id="3" creationId="{CE3D1290-601C-435C-B78D-C0A9330F3904}"/>
          </ac:spMkLst>
        </pc:spChg>
        <pc:spChg chg="add del">
          <ac:chgData name="Squillace, Alessandra Nicole - (squillace)" userId="c156c5e4-214f-444d-9e6e-edecd7b6ef97" providerId="ADAL" clId="{8F8C8156-5567-46F0-BE13-A7C1DE422136}" dt="2022-03-31T23:26:51.673" v="160" actId="478"/>
          <ac:spMkLst>
            <pc:docMk/>
            <pc:sldMk cId="3352705631" sldId="268"/>
            <ac:spMk id="4" creationId="{CC214FCA-B14C-42FA-8E8F-231DC8110854}"/>
          </ac:spMkLst>
        </pc:spChg>
        <pc:spChg chg="add del mod">
          <ac:chgData name="Squillace, Alessandra Nicole - (squillace)" userId="c156c5e4-214f-444d-9e6e-edecd7b6ef97" providerId="ADAL" clId="{8F8C8156-5567-46F0-BE13-A7C1DE422136}" dt="2022-04-07T04:14:10.562" v="434" actId="1076"/>
          <ac:spMkLst>
            <pc:docMk/>
            <pc:sldMk cId="3352705631" sldId="268"/>
            <ac:spMk id="5" creationId="{E5BF7319-83F9-4E36-B2B7-D193E2EE35A2}"/>
          </ac:spMkLst>
        </pc:spChg>
        <pc:spChg chg="add mod">
          <ac:chgData name="Squillace, Alessandra Nicole - (squillace)" userId="c156c5e4-214f-444d-9e6e-edecd7b6ef97" providerId="ADAL" clId="{8F8C8156-5567-46F0-BE13-A7C1DE422136}" dt="2022-04-07T04:18:40.838" v="484" actId="1076"/>
          <ac:spMkLst>
            <pc:docMk/>
            <pc:sldMk cId="3352705631" sldId="268"/>
            <ac:spMk id="10" creationId="{606A19CD-1E14-4BBE-B317-99B53816E55A}"/>
          </ac:spMkLst>
        </pc:spChg>
        <pc:spChg chg="mod">
          <ac:chgData name="Squillace, Alessandra Nicole - (squillace)" userId="c156c5e4-214f-444d-9e6e-edecd7b6ef97" providerId="ADAL" clId="{8F8C8156-5567-46F0-BE13-A7C1DE422136}" dt="2022-03-31T23:26:50.845" v="155" actId="20577"/>
          <ac:spMkLst>
            <pc:docMk/>
            <pc:sldMk cId="3352705631" sldId="268"/>
            <ac:spMk id="11" creationId="{0A177B72-8362-4442-BBC2-634E817201AF}"/>
          </ac:spMkLst>
        </pc:spChg>
        <pc:spChg chg="add mod">
          <ac:chgData name="Squillace, Alessandra Nicole - (squillace)" userId="c156c5e4-214f-444d-9e6e-edecd7b6ef97" providerId="ADAL" clId="{8F8C8156-5567-46F0-BE13-A7C1DE422136}" dt="2022-04-07T04:18:31.798" v="482" actId="1076"/>
          <ac:spMkLst>
            <pc:docMk/>
            <pc:sldMk cId="3352705631" sldId="268"/>
            <ac:spMk id="12" creationId="{5F6B908B-DB47-42E8-8EF5-6F38291EC764}"/>
          </ac:spMkLst>
        </pc:spChg>
        <pc:picChg chg="del">
          <ac:chgData name="Squillace, Alessandra Nicole - (squillace)" userId="c156c5e4-214f-444d-9e6e-edecd7b6ef97" providerId="ADAL" clId="{8F8C8156-5567-46F0-BE13-A7C1DE422136}" dt="2022-04-07T20:02:35.615" v="1161" actId="478"/>
          <ac:picMkLst>
            <pc:docMk/>
            <pc:sldMk cId="3352705631" sldId="268"/>
            <ac:picMk id="18" creationId="{CA6F8973-4B5E-4AE0-8D3A-566CD9C18085}"/>
          </ac:picMkLst>
        </pc:picChg>
        <pc:picChg chg="add mod">
          <ac:chgData name="Squillace, Alessandra Nicole - (squillace)" userId="c156c5e4-214f-444d-9e6e-edecd7b6ef97" providerId="ADAL" clId="{8F8C8156-5567-46F0-BE13-A7C1DE422136}" dt="2022-04-07T20:02:36.331" v="1162"/>
          <ac:picMkLst>
            <pc:docMk/>
            <pc:sldMk cId="3352705631" sldId="268"/>
            <ac:picMk id="19" creationId="{2465DDCD-A0F5-4991-B1C7-FD508A6DEE60}"/>
          </ac:picMkLst>
        </pc:picChg>
        <pc:cxnChg chg="add">
          <ac:chgData name="Squillace, Alessandra Nicole - (squillace)" userId="c156c5e4-214f-444d-9e6e-edecd7b6ef97" providerId="ADAL" clId="{8F8C8156-5567-46F0-BE13-A7C1DE422136}" dt="2022-04-07T04:18:47.980" v="485" actId="11529"/>
          <ac:cxnSpMkLst>
            <pc:docMk/>
            <pc:sldMk cId="3352705631" sldId="268"/>
            <ac:cxnSpMk id="9" creationId="{CEE68678-15AA-4942-AF37-BFC25B04C173}"/>
          </ac:cxnSpMkLst>
        </pc:cxnChg>
        <pc:cxnChg chg="add">
          <ac:chgData name="Squillace, Alessandra Nicole - (squillace)" userId="c156c5e4-214f-444d-9e6e-edecd7b6ef97" providerId="ADAL" clId="{8F8C8156-5567-46F0-BE13-A7C1DE422136}" dt="2022-04-07T04:18:56.495" v="486" actId="11529"/>
          <ac:cxnSpMkLst>
            <pc:docMk/>
            <pc:sldMk cId="3352705631" sldId="268"/>
            <ac:cxnSpMk id="14" creationId="{BAD7EC70-2635-4E8D-93A3-CA187833A582}"/>
          </ac:cxnSpMkLst>
        </pc:cxnChg>
        <pc:cxnChg chg="add">
          <ac:chgData name="Squillace, Alessandra Nicole - (squillace)" userId="c156c5e4-214f-444d-9e6e-edecd7b6ef97" providerId="ADAL" clId="{8F8C8156-5567-46F0-BE13-A7C1DE422136}" dt="2022-04-07T04:19:02.099" v="487" actId="11529"/>
          <ac:cxnSpMkLst>
            <pc:docMk/>
            <pc:sldMk cId="3352705631" sldId="268"/>
            <ac:cxnSpMk id="16" creationId="{32B3D078-3146-4B20-BBAF-B24C8E354E15}"/>
          </ac:cxnSpMkLst>
        </pc:cxnChg>
      </pc:sldChg>
      <pc:sldChg chg="addSp delSp modSp mod ord">
        <pc:chgData name="Squillace, Alessandra Nicole - (squillace)" userId="c156c5e4-214f-444d-9e6e-edecd7b6ef97" providerId="ADAL" clId="{8F8C8156-5567-46F0-BE13-A7C1DE422136}" dt="2022-04-07T23:47:11.543" v="1525"/>
        <pc:sldMkLst>
          <pc:docMk/>
          <pc:sldMk cId="406454979" sldId="269"/>
        </pc:sldMkLst>
        <pc:picChg chg="add mod">
          <ac:chgData name="Squillace, Alessandra Nicole - (squillace)" userId="c156c5e4-214f-444d-9e6e-edecd7b6ef97" providerId="ADAL" clId="{8F8C8156-5567-46F0-BE13-A7C1DE422136}" dt="2022-04-07T23:47:11.543" v="1525"/>
          <ac:picMkLst>
            <pc:docMk/>
            <pc:sldMk cId="406454979" sldId="269"/>
            <ac:picMk id="11" creationId="{C4D4EB2C-7D4C-459E-822B-596C65955226}"/>
          </ac:picMkLst>
        </pc:picChg>
        <pc:picChg chg="del">
          <ac:chgData name="Squillace, Alessandra Nicole - (squillace)" userId="c156c5e4-214f-444d-9e6e-edecd7b6ef97" providerId="ADAL" clId="{8F8C8156-5567-46F0-BE13-A7C1DE422136}" dt="2022-04-07T23:47:11.177" v="1524" actId="478"/>
          <ac:picMkLst>
            <pc:docMk/>
            <pc:sldMk cId="406454979" sldId="269"/>
            <ac:picMk id="18" creationId="{CA6F8973-4B5E-4AE0-8D3A-566CD9C18085}"/>
          </ac:picMkLst>
        </pc:picChg>
      </pc:sldChg>
      <pc:sldChg chg="addSp delSp modSp mod ord">
        <pc:chgData name="Squillace, Alessandra Nicole - (squillace)" userId="c156c5e4-214f-444d-9e6e-edecd7b6ef97" providerId="ADAL" clId="{8F8C8156-5567-46F0-BE13-A7C1DE422136}" dt="2022-04-07T23:47:16.425" v="1527"/>
        <pc:sldMkLst>
          <pc:docMk/>
          <pc:sldMk cId="2862254797" sldId="270"/>
        </pc:sldMkLst>
        <pc:picChg chg="add mod">
          <ac:chgData name="Squillace, Alessandra Nicole - (squillace)" userId="c156c5e4-214f-444d-9e6e-edecd7b6ef97" providerId="ADAL" clId="{8F8C8156-5567-46F0-BE13-A7C1DE422136}" dt="2022-04-07T23:47:16.425" v="1527"/>
          <ac:picMkLst>
            <pc:docMk/>
            <pc:sldMk cId="2862254797" sldId="270"/>
            <ac:picMk id="11" creationId="{3B0D2711-FF6E-4793-8154-6DF072DED174}"/>
          </ac:picMkLst>
        </pc:picChg>
        <pc:picChg chg="del">
          <ac:chgData name="Squillace, Alessandra Nicole - (squillace)" userId="c156c5e4-214f-444d-9e6e-edecd7b6ef97" providerId="ADAL" clId="{8F8C8156-5567-46F0-BE13-A7C1DE422136}" dt="2022-04-07T23:47:15.837" v="1526" actId="478"/>
          <ac:picMkLst>
            <pc:docMk/>
            <pc:sldMk cId="2862254797" sldId="270"/>
            <ac:picMk id="18" creationId="{CA6F8973-4B5E-4AE0-8D3A-566CD9C18085}"/>
          </ac:picMkLst>
        </pc:picChg>
      </pc:sldChg>
      <pc:sldChg chg="addSp delSp modSp mod">
        <pc:chgData name="Squillace, Alessandra Nicole - (squillace)" userId="c156c5e4-214f-444d-9e6e-edecd7b6ef97" providerId="ADAL" clId="{8F8C8156-5567-46F0-BE13-A7C1DE422136}" dt="2022-04-07T20:02:04.076" v="1151" actId="1076"/>
        <pc:sldMkLst>
          <pc:docMk/>
          <pc:sldMk cId="3207477278" sldId="271"/>
        </pc:sldMkLst>
        <pc:picChg chg="mod">
          <ac:chgData name="Squillace, Alessandra Nicole - (squillace)" userId="c156c5e4-214f-444d-9e6e-edecd7b6ef97" providerId="ADAL" clId="{8F8C8156-5567-46F0-BE13-A7C1DE422136}" dt="2022-04-07T20:02:04.076" v="1151" actId="1076"/>
          <ac:picMkLst>
            <pc:docMk/>
            <pc:sldMk cId="3207477278" sldId="271"/>
            <ac:picMk id="3" creationId="{6EFFCF95-96AE-480F-9446-5D13E2DC6896}"/>
          </ac:picMkLst>
        </pc:picChg>
        <pc:picChg chg="add mod">
          <ac:chgData name="Squillace, Alessandra Nicole - (squillace)" userId="c156c5e4-214f-444d-9e6e-edecd7b6ef97" providerId="ADAL" clId="{8F8C8156-5567-46F0-BE13-A7C1DE422136}" dt="2022-04-07T20:01:56.694" v="1148"/>
          <ac:picMkLst>
            <pc:docMk/>
            <pc:sldMk cId="3207477278" sldId="271"/>
            <ac:picMk id="4" creationId="{73A11CF7-58DD-4BDE-8E75-C36FBC1F08E6}"/>
          </ac:picMkLst>
        </pc:picChg>
        <pc:picChg chg="del">
          <ac:chgData name="Squillace, Alessandra Nicole - (squillace)" userId="c156c5e4-214f-444d-9e6e-edecd7b6ef97" providerId="ADAL" clId="{8F8C8156-5567-46F0-BE13-A7C1DE422136}" dt="2022-04-07T20:01:58.958" v="1149" actId="478"/>
          <ac:picMkLst>
            <pc:docMk/>
            <pc:sldMk cId="3207477278" sldId="271"/>
            <ac:picMk id="18" creationId="{CA6F8973-4B5E-4AE0-8D3A-566CD9C18085}"/>
          </ac:picMkLst>
        </pc:picChg>
      </pc:sldChg>
      <pc:sldChg chg="addSp delSp modSp mod setBg">
        <pc:chgData name="Squillace, Alessandra Nicole - (squillace)" userId="c156c5e4-214f-444d-9e6e-edecd7b6ef97" providerId="ADAL" clId="{8F8C8156-5567-46F0-BE13-A7C1DE422136}" dt="2022-04-07T20:02:19.217" v="1157" actId="1076"/>
        <pc:sldMkLst>
          <pc:docMk/>
          <pc:sldMk cId="3877708897" sldId="272"/>
        </pc:sldMkLst>
        <pc:spChg chg="add del mod">
          <ac:chgData name="Squillace, Alessandra Nicole - (squillace)" userId="c156c5e4-214f-444d-9e6e-edecd7b6ef97" providerId="ADAL" clId="{8F8C8156-5567-46F0-BE13-A7C1DE422136}" dt="2022-04-07T04:36:11.559" v="488" actId="478"/>
          <ac:spMkLst>
            <pc:docMk/>
            <pc:sldMk cId="3877708897" sldId="272"/>
            <ac:spMk id="2" creationId="{420A8385-CC48-4DFA-99ED-1BFDED7A485B}"/>
          </ac:spMkLst>
        </pc:spChg>
        <pc:spChg chg="add del">
          <ac:chgData name="Squillace, Alessandra Nicole - (squillace)" userId="c156c5e4-214f-444d-9e6e-edecd7b6ef97" providerId="ADAL" clId="{8F8C8156-5567-46F0-BE13-A7C1DE422136}" dt="2022-04-07T04:36:19.309" v="492" actId="26606"/>
          <ac:spMkLst>
            <pc:docMk/>
            <pc:sldMk cId="3877708897" sldId="272"/>
            <ac:spMk id="23" creationId="{A9F529C3-C941-49FD-8C67-82F134F64BDB}"/>
          </ac:spMkLst>
        </pc:spChg>
        <pc:spChg chg="add del">
          <ac:chgData name="Squillace, Alessandra Nicole - (squillace)" userId="c156c5e4-214f-444d-9e6e-edecd7b6ef97" providerId="ADAL" clId="{8F8C8156-5567-46F0-BE13-A7C1DE422136}" dt="2022-04-07T04:36:19.309" v="492" actId="26606"/>
          <ac:spMkLst>
            <pc:docMk/>
            <pc:sldMk cId="3877708897" sldId="272"/>
            <ac:spMk id="25" creationId="{20586029-32A0-47E5-9AEC-AE3ABA6B94D0}"/>
          </ac:spMkLst>
        </pc:spChg>
        <pc:picChg chg="del">
          <ac:chgData name="Squillace, Alessandra Nicole - (squillace)" userId="c156c5e4-214f-444d-9e6e-edecd7b6ef97" providerId="ADAL" clId="{8F8C8156-5567-46F0-BE13-A7C1DE422136}" dt="2022-03-31T23:19:33.023" v="0" actId="478"/>
          <ac:picMkLst>
            <pc:docMk/>
            <pc:sldMk cId="3877708897" sldId="272"/>
            <ac:picMk id="4" creationId="{6D660051-7C9E-458E-B19F-8E54B51B5178}"/>
          </ac:picMkLst>
        </pc:picChg>
        <pc:picChg chg="add mod">
          <ac:chgData name="Squillace, Alessandra Nicole - (squillace)" userId="c156c5e4-214f-444d-9e6e-edecd7b6ef97" providerId="ADAL" clId="{8F8C8156-5567-46F0-BE13-A7C1DE422136}" dt="2022-04-07T20:02:19.217" v="1157" actId="1076"/>
          <ac:picMkLst>
            <pc:docMk/>
            <pc:sldMk cId="3877708897" sldId="272"/>
            <ac:picMk id="5" creationId="{006E76C8-6E19-4F60-ABEB-190DB365FEF6}"/>
          </ac:picMkLst>
        </pc:picChg>
        <pc:picChg chg="add mod">
          <ac:chgData name="Squillace, Alessandra Nicole - (squillace)" userId="c156c5e4-214f-444d-9e6e-edecd7b6ef97" providerId="ADAL" clId="{8F8C8156-5567-46F0-BE13-A7C1DE422136}" dt="2022-04-07T20:02:08.382" v="1153"/>
          <ac:picMkLst>
            <pc:docMk/>
            <pc:sldMk cId="3877708897" sldId="272"/>
            <ac:picMk id="10" creationId="{AE234CBA-6192-4DA7-9C25-A444144BC84B}"/>
          </ac:picMkLst>
        </pc:picChg>
        <pc:picChg chg="del mod">
          <ac:chgData name="Squillace, Alessandra Nicole - (squillace)" userId="c156c5e4-214f-444d-9e6e-edecd7b6ef97" providerId="ADAL" clId="{8F8C8156-5567-46F0-BE13-A7C1DE422136}" dt="2022-04-07T20:02:07.820" v="1152" actId="478"/>
          <ac:picMkLst>
            <pc:docMk/>
            <pc:sldMk cId="3877708897" sldId="272"/>
            <ac:picMk id="18" creationId="{CA6F8973-4B5E-4AE0-8D3A-566CD9C18085}"/>
          </ac:picMkLst>
        </pc:picChg>
        <pc:cxnChg chg="add del">
          <ac:chgData name="Squillace, Alessandra Nicole - (squillace)" userId="c156c5e4-214f-444d-9e6e-edecd7b6ef97" providerId="ADAL" clId="{8F8C8156-5567-46F0-BE13-A7C1DE422136}" dt="2022-04-07T04:36:19.309" v="492" actId="26606"/>
          <ac:cxnSpMkLst>
            <pc:docMk/>
            <pc:sldMk cId="3877708897" sldId="272"/>
            <ac:cxnSpMk id="27" creationId="{8C730EAB-A532-4295-A302-FB4B90DB9F5E}"/>
          </ac:cxnSpMkLst>
        </pc:cxnChg>
      </pc:sldChg>
      <pc:sldChg chg="addSp delSp modSp mod">
        <pc:chgData name="Squillace, Alessandra Nicole - (squillace)" userId="c156c5e4-214f-444d-9e6e-edecd7b6ef97" providerId="ADAL" clId="{8F8C8156-5567-46F0-BE13-A7C1DE422136}" dt="2022-04-08T18:49:42.584" v="1614" actId="20577"/>
        <pc:sldMkLst>
          <pc:docMk/>
          <pc:sldMk cId="3432715105" sldId="273"/>
        </pc:sldMkLst>
        <pc:spChg chg="mod">
          <ac:chgData name="Squillace, Alessandra Nicole - (squillace)" userId="c156c5e4-214f-444d-9e6e-edecd7b6ef97" providerId="ADAL" clId="{8F8C8156-5567-46F0-BE13-A7C1DE422136}" dt="2022-04-08T18:48:40.417" v="1568" actId="1076"/>
          <ac:spMkLst>
            <pc:docMk/>
            <pc:sldMk cId="3432715105" sldId="273"/>
            <ac:spMk id="3" creationId="{E5A3BE8B-CE6F-4D7A-A481-755E4DEBBB22}"/>
          </ac:spMkLst>
        </pc:spChg>
        <pc:spChg chg="add del mod">
          <ac:chgData name="Squillace, Alessandra Nicole - (squillace)" userId="c156c5e4-214f-444d-9e6e-edecd7b6ef97" providerId="ADAL" clId="{8F8C8156-5567-46F0-BE13-A7C1DE422136}" dt="2022-04-08T18:48:37.433" v="1567" actId="478"/>
          <ac:spMkLst>
            <pc:docMk/>
            <pc:sldMk cId="3432715105" sldId="273"/>
            <ac:spMk id="4" creationId="{B06DC999-B0D2-4E3E-A9AF-0E2B8EF6B634}"/>
          </ac:spMkLst>
        </pc:spChg>
        <pc:graphicFrameChg chg="add del mod">
          <ac:chgData name="Squillace, Alessandra Nicole - (squillace)" userId="c156c5e4-214f-444d-9e6e-edecd7b6ef97" providerId="ADAL" clId="{8F8C8156-5567-46F0-BE13-A7C1DE422136}" dt="2022-04-08T18:47:20.606" v="1557" actId="478"/>
          <ac:graphicFrameMkLst>
            <pc:docMk/>
            <pc:sldMk cId="3432715105" sldId="273"/>
            <ac:graphicFrameMk id="6" creationId="{2AD7AA88-3447-4F30-9869-D47847EC23AA}"/>
          </ac:graphicFrameMkLst>
        </pc:graphicFrameChg>
        <pc:graphicFrameChg chg="del">
          <ac:chgData name="Squillace, Alessandra Nicole - (squillace)" userId="c156c5e4-214f-444d-9e6e-edecd7b6ef97" providerId="ADAL" clId="{8F8C8156-5567-46F0-BE13-A7C1DE422136}" dt="2022-04-07T20:04:54.536" v="1165" actId="478"/>
          <ac:graphicFrameMkLst>
            <pc:docMk/>
            <pc:sldMk cId="3432715105" sldId="273"/>
            <ac:graphicFrameMk id="11" creationId="{2AD7AA88-3447-4F30-9869-D47847EC23AA}"/>
          </ac:graphicFrameMkLst>
        </pc:graphicFrameChg>
        <pc:graphicFrameChg chg="add mod">
          <ac:chgData name="Squillace, Alessandra Nicole - (squillace)" userId="c156c5e4-214f-444d-9e6e-edecd7b6ef97" providerId="ADAL" clId="{8F8C8156-5567-46F0-BE13-A7C1DE422136}" dt="2022-04-08T18:49:42.584" v="1614" actId="20577"/>
          <ac:graphicFrameMkLst>
            <pc:docMk/>
            <pc:sldMk cId="3432715105" sldId="273"/>
            <ac:graphicFrameMk id="12" creationId="{2AD7AA88-3447-4F30-9869-D47847EC23AA}"/>
          </ac:graphicFrameMkLst>
        </pc:graphicFrameChg>
        <pc:picChg chg="add mod">
          <ac:chgData name="Squillace, Alessandra Nicole - (squillace)" userId="c156c5e4-214f-444d-9e6e-edecd7b6ef97" providerId="ADAL" clId="{8F8C8156-5567-46F0-BE13-A7C1DE422136}" dt="2022-04-07T20:05:06.746" v="1170"/>
          <ac:picMkLst>
            <pc:docMk/>
            <pc:sldMk cId="3432715105" sldId="273"/>
            <ac:picMk id="7" creationId="{6E4121DF-EC71-4D83-94B6-26CA83AFB4B3}"/>
          </ac:picMkLst>
        </pc:picChg>
        <pc:picChg chg="add del mod">
          <ac:chgData name="Squillace, Alessandra Nicole - (squillace)" userId="c156c5e4-214f-444d-9e6e-edecd7b6ef97" providerId="ADAL" clId="{8F8C8156-5567-46F0-BE13-A7C1DE422136}" dt="2022-04-08T18:47:40.761" v="1562" actId="478"/>
          <ac:picMkLst>
            <pc:docMk/>
            <pc:sldMk cId="3432715105" sldId="273"/>
            <ac:picMk id="8" creationId="{D3E110B9-90F5-4438-8743-4EFDA70EF06D}"/>
          </ac:picMkLst>
        </pc:picChg>
        <pc:picChg chg="del">
          <ac:chgData name="Squillace, Alessandra Nicole - (squillace)" userId="c156c5e4-214f-444d-9e6e-edecd7b6ef97" providerId="ADAL" clId="{8F8C8156-5567-46F0-BE13-A7C1DE422136}" dt="2022-04-07T20:05:06.383" v="1169" actId="478"/>
          <ac:picMkLst>
            <pc:docMk/>
            <pc:sldMk cId="3432715105" sldId="273"/>
            <ac:picMk id="18" creationId="{CA6F8973-4B5E-4AE0-8D3A-566CD9C18085}"/>
          </ac:picMkLst>
        </pc:picChg>
      </pc:sldChg>
      <pc:sldChg chg="addSp delSp modSp mod">
        <pc:chgData name="Squillace, Alessandra Nicole - (squillace)" userId="c156c5e4-214f-444d-9e6e-edecd7b6ef97" providerId="ADAL" clId="{8F8C8156-5567-46F0-BE13-A7C1DE422136}" dt="2022-04-07T20:06:32.904" v="1231" actId="27636"/>
        <pc:sldMkLst>
          <pc:docMk/>
          <pc:sldMk cId="2239451019" sldId="274"/>
        </pc:sldMkLst>
        <pc:spChg chg="add del mod">
          <ac:chgData name="Squillace, Alessandra Nicole - (squillace)" userId="c156c5e4-214f-444d-9e6e-edecd7b6ef97" providerId="ADAL" clId="{8F8C8156-5567-46F0-BE13-A7C1DE422136}" dt="2022-04-07T19:48:51.406" v="499" actId="478"/>
          <ac:spMkLst>
            <pc:docMk/>
            <pc:sldMk cId="2239451019" sldId="274"/>
            <ac:spMk id="2" creationId="{C7E8A45A-A516-426A-9E8F-7998C66FB352}"/>
          </ac:spMkLst>
        </pc:spChg>
        <pc:spChg chg="mod">
          <ac:chgData name="Squillace, Alessandra Nicole - (squillace)" userId="c156c5e4-214f-444d-9e6e-edecd7b6ef97" providerId="ADAL" clId="{8F8C8156-5567-46F0-BE13-A7C1DE422136}" dt="2022-04-07T20:06:32.904" v="1231" actId="27636"/>
          <ac:spMkLst>
            <pc:docMk/>
            <pc:sldMk cId="2239451019" sldId="274"/>
            <ac:spMk id="9" creationId="{A7D99417-130C-48F7-BE46-B54A3C71612C}"/>
          </ac:spMkLst>
        </pc:spChg>
        <pc:picChg chg="add mod">
          <ac:chgData name="Squillace, Alessandra Nicole - (squillace)" userId="c156c5e4-214f-444d-9e6e-edecd7b6ef97" providerId="ADAL" clId="{8F8C8156-5567-46F0-BE13-A7C1DE422136}" dt="2022-04-07T19:49:15.605" v="503"/>
          <ac:picMkLst>
            <pc:docMk/>
            <pc:sldMk cId="2239451019" sldId="274"/>
            <ac:picMk id="6" creationId="{719750CE-1ED9-45F2-A430-1C2D4261FD59}"/>
          </ac:picMkLst>
        </pc:picChg>
        <pc:picChg chg="mod">
          <ac:chgData name="Squillace, Alessandra Nicole - (squillace)" userId="c156c5e4-214f-444d-9e6e-edecd7b6ef97" providerId="ADAL" clId="{8F8C8156-5567-46F0-BE13-A7C1DE422136}" dt="2022-04-07T19:49:18.731" v="504" actId="14100"/>
          <ac:picMkLst>
            <pc:docMk/>
            <pc:sldMk cId="2239451019" sldId="274"/>
            <ac:picMk id="10" creationId="{2FCE7E16-7DCD-42D9-9A0F-9AB13BA518D3}"/>
          </ac:picMkLst>
        </pc:picChg>
      </pc:sldChg>
      <pc:sldChg chg="addSp delSp modSp mod">
        <pc:chgData name="Squillace, Alessandra Nicole - (squillace)" userId="c156c5e4-214f-444d-9e6e-edecd7b6ef97" providerId="ADAL" clId="{8F8C8156-5567-46F0-BE13-A7C1DE422136}" dt="2022-04-07T23:43:44.596" v="1452" actId="403"/>
        <pc:sldMkLst>
          <pc:docMk/>
          <pc:sldMk cId="3266538564" sldId="275"/>
        </pc:sldMkLst>
        <pc:spChg chg="mod">
          <ac:chgData name="Squillace, Alessandra Nicole - (squillace)" userId="c156c5e4-214f-444d-9e6e-edecd7b6ef97" providerId="ADAL" clId="{8F8C8156-5567-46F0-BE13-A7C1DE422136}" dt="2022-04-07T23:43:44.596" v="1452" actId="403"/>
          <ac:spMkLst>
            <pc:docMk/>
            <pc:sldMk cId="3266538564" sldId="275"/>
            <ac:spMk id="4" creationId="{1430F189-0C6C-4375-AB44-9BD77167D7E7}"/>
          </ac:spMkLst>
        </pc:spChg>
        <pc:picChg chg="add mod">
          <ac:chgData name="Squillace, Alessandra Nicole - (squillace)" userId="c156c5e4-214f-444d-9e6e-edecd7b6ef97" providerId="ADAL" clId="{8F8C8156-5567-46F0-BE13-A7C1DE422136}" dt="2022-04-07T23:43:34.908" v="1449"/>
          <ac:picMkLst>
            <pc:docMk/>
            <pc:sldMk cId="3266538564" sldId="275"/>
            <ac:picMk id="5" creationId="{889249EF-6BCF-4332-9C25-2C3DC7835EF0}"/>
          </ac:picMkLst>
        </pc:picChg>
        <pc:picChg chg="del">
          <ac:chgData name="Squillace, Alessandra Nicole - (squillace)" userId="c156c5e4-214f-444d-9e6e-edecd7b6ef97" providerId="ADAL" clId="{8F8C8156-5567-46F0-BE13-A7C1DE422136}" dt="2022-04-07T23:43:34.317" v="1448" actId="478"/>
          <ac:picMkLst>
            <pc:docMk/>
            <pc:sldMk cId="3266538564" sldId="275"/>
            <ac:picMk id="18" creationId="{CA6F8973-4B5E-4AE0-8D3A-566CD9C18085}"/>
          </ac:picMkLst>
        </pc:picChg>
      </pc:sldChg>
      <pc:sldChg chg="addSp delSp modSp mod">
        <pc:chgData name="Squillace, Alessandra Nicole - (squillace)" userId="c156c5e4-214f-444d-9e6e-edecd7b6ef97" providerId="ADAL" clId="{8F8C8156-5567-46F0-BE13-A7C1DE422136}" dt="2022-04-07T23:47:04.033" v="1521"/>
        <pc:sldMkLst>
          <pc:docMk/>
          <pc:sldMk cId="1012369112" sldId="276"/>
        </pc:sldMkLst>
        <pc:picChg chg="add mod">
          <ac:chgData name="Squillace, Alessandra Nicole - (squillace)" userId="c156c5e4-214f-444d-9e6e-edecd7b6ef97" providerId="ADAL" clId="{8F8C8156-5567-46F0-BE13-A7C1DE422136}" dt="2022-04-07T23:47:04.033" v="1521"/>
          <ac:picMkLst>
            <pc:docMk/>
            <pc:sldMk cId="1012369112" sldId="276"/>
            <ac:picMk id="5" creationId="{59EBAD2B-7008-4EBF-91EE-BA1278200B29}"/>
          </ac:picMkLst>
        </pc:picChg>
        <pc:picChg chg="del">
          <ac:chgData name="Squillace, Alessandra Nicole - (squillace)" userId="c156c5e4-214f-444d-9e6e-edecd7b6ef97" providerId="ADAL" clId="{8F8C8156-5567-46F0-BE13-A7C1DE422136}" dt="2022-04-07T23:47:03.609" v="1520" actId="478"/>
          <ac:picMkLst>
            <pc:docMk/>
            <pc:sldMk cId="1012369112" sldId="276"/>
            <ac:picMk id="18" creationId="{CA6F8973-4B5E-4AE0-8D3A-566CD9C18085}"/>
          </ac:picMkLst>
        </pc:picChg>
      </pc:sldChg>
      <pc:sldChg chg="modSp new del mod ord">
        <pc:chgData name="Squillace, Alessandra Nicole - (squillace)" userId="c156c5e4-214f-444d-9e6e-edecd7b6ef97" providerId="ADAL" clId="{8F8C8156-5567-46F0-BE13-A7C1DE422136}" dt="2022-03-31T23:30:32.710" v="200" actId="2696"/>
        <pc:sldMkLst>
          <pc:docMk/>
          <pc:sldMk cId="1462523709" sldId="277"/>
        </pc:sldMkLst>
        <pc:spChg chg="mod">
          <ac:chgData name="Squillace, Alessandra Nicole - (squillace)" userId="c156c5e4-214f-444d-9e6e-edecd7b6ef97" providerId="ADAL" clId="{8F8C8156-5567-46F0-BE13-A7C1DE422136}" dt="2022-03-31T23:30:18.099" v="198" actId="20577"/>
          <ac:spMkLst>
            <pc:docMk/>
            <pc:sldMk cId="1462523709" sldId="277"/>
            <ac:spMk id="2" creationId="{A2C8CF12-0E57-4FA4-8790-C78798DA5CBB}"/>
          </ac:spMkLst>
        </pc:spChg>
      </pc:sldChg>
      <pc:sldChg chg="addSp delSp modSp add mod">
        <pc:chgData name="Squillace, Alessandra Nicole - (squillace)" userId="c156c5e4-214f-444d-9e6e-edecd7b6ef97" providerId="ADAL" clId="{8F8C8156-5567-46F0-BE13-A7C1DE422136}" dt="2022-04-07T23:36:15.405" v="1277" actId="14100"/>
        <pc:sldMkLst>
          <pc:docMk/>
          <pc:sldMk cId="181190215" sldId="278"/>
        </pc:sldMkLst>
        <pc:spChg chg="mod">
          <ac:chgData name="Squillace, Alessandra Nicole - (squillace)" userId="c156c5e4-214f-444d-9e6e-edecd7b6ef97" providerId="ADAL" clId="{8F8C8156-5567-46F0-BE13-A7C1DE422136}" dt="2022-03-31T23:31:39.874" v="208" actId="1076"/>
          <ac:spMkLst>
            <pc:docMk/>
            <pc:sldMk cId="181190215" sldId="278"/>
            <ac:spMk id="2" creationId="{A28AD7EE-AF52-4878-9436-5AFEB3AFD1DA}"/>
          </ac:spMkLst>
        </pc:spChg>
        <pc:spChg chg="add del mod">
          <ac:chgData name="Squillace, Alessandra Nicole - (squillace)" userId="c156c5e4-214f-444d-9e6e-edecd7b6ef97" providerId="ADAL" clId="{8F8C8156-5567-46F0-BE13-A7C1DE422136}" dt="2022-03-31T23:30:58.750" v="204" actId="478"/>
          <ac:spMkLst>
            <pc:docMk/>
            <pc:sldMk cId="181190215" sldId="278"/>
            <ac:spMk id="4" creationId="{838217C9-C3D4-4844-AF9C-560DCD011AA0}"/>
          </ac:spMkLst>
        </pc:spChg>
        <pc:spChg chg="add mod">
          <ac:chgData name="Squillace, Alessandra Nicole - (squillace)" userId="c156c5e4-214f-444d-9e6e-edecd7b6ef97" providerId="ADAL" clId="{8F8C8156-5567-46F0-BE13-A7C1DE422136}" dt="2022-04-07T20:08:32.223" v="1267" actId="1076"/>
          <ac:spMkLst>
            <pc:docMk/>
            <pc:sldMk cId="181190215" sldId="278"/>
            <ac:spMk id="5" creationId="{816249CE-2F32-4EFC-84AE-7A324572751E}"/>
          </ac:spMkLst>
        </pc:spChg>
        <pc:spChg chg="del">
          <ac:chgData name="Squillace, Alessandra Nicole - (squillace)" userId="c156c5e4-214f-444d-9e6e-edecd7b6ef97" providerId="ADAL" clId="{8F8C8156-5567-46F0-BE13-A7C1DE422136}" dt="2022-03-31T23:30:56.811" v="203" actId="478"/>
          <ac:spMkLst>
            <pc:docMk/>
            <pc:sldMk cId="181190215" sldId="278"/>
            <ac:spMk id="7" creationId="{541A683C-96B5-4946-A8D8-8B9326F77BDD}"/>
          </ac:spMkLst>
        </pc:spChg>
        <pc:spChg chg="add mod">
          <ac:chgData name="Squillace, Alessandra Nicole - (squillace)" userId="c156c5e4-214f-444d-9e6e-edecd7b6ef97" providerId="ADAL" clId="{8F8C8156-5567-46F0-BE13-A7C1DE422136}" dt="2022-04-07T20:00:48.726" v="1126" actId="1076"/>
          <ac:spMkLst>
            <pc:docMk/>
            <pc:sldMk cId="181190215" sldId="278"/>
            <ac:spMk id="13" creationId="{4D042757-C66A-4198-A17F-09F83D633296}"/>
          </ac:spMkLst>
        </pc:spChg>
        <pc:spChg chg="add mod">
          <ac:chgData name="Squillace, Alessandra Nicole - (squillace)" userId="c156c5e4-214f-444d-9e6e-edecd7b6ef97" providerId="ADAL" clId="{8F8C8156-5567-46F0-BE13-A7C1DE422136}" dt="2022-04-07T20:08:51.734" v="1271" actId="1076"/>
          <ac:spMkLst>
            <pc:docMk/>
            <pc:sldMk cId="181190215" sldId="278"/>
            <ac:spMk id="14" creationId="{CFC6E94F-7329-46CA-861F-2F03DC3631EC}"/>
          </ac:spMkLst>
        </pc:spChg>
        <pc:spChg chg="del">
          <ac:chgData name="Squillace, Alessandra Nicole - (squillace)" userId="c156c5e4-214f-444d-9e6e-edecd7b6ef97" providerId="ADAL" clId="{8F8C8156-5567-46F0-BE13-A7C1DE422136}" dt="2022-03-31T23:31:07.276" v="206" actId="478"/>
          <ac:spMkLst>
            <pc:docMk/>
            <pc:sldMk cId="181190215" sldId="278"/>
            <ac:spMk id="19" creationId="{325D5B08-EE19-44BE-8EDD-9E80A74EB7DC}"/>
          </ac:spMkLst>
        </pc:spChg>
        <pc:spChg chg="add mod">
          <ac:chgData name="Squillace, Alessandra Nicole - (squillace)" userId="c156c5e4-214f-444d-9e6e-edecd7b6ef97" providerId="ADAL" clId="{8F8C8156-5567-46F0-BE13-A7C1DE422136}" dt="2022-04-07T20:08:34.493" v="1268" actId="1076"/>
          <ac:spMkLst>
            <pc:docMk/>
            <pc:sldMk cId="181190215" sldId="278"/>
            <ac:spMk id="28" creationId="{512327CB-4A01-440E-B063-77AA3B6313EF}"/>
          </ac:spMkLst>
        </pc:spChg>
        <pc:spChg chg="add mod">
          <ac:chgData name="Squillace, Alessandra Nicole - (squillace)" userId="c156c5e4-214f-444d-9e6e-edecd7b6ef97" providerId="ADAL" clId="{8F8C8156-5567-46F0-BE13-A7C1DE422136}" dt="2022-04-07T23:35:58.313" v="1275" actId="2085"/>
          <ac:spMkLst>
            <pc:docMk/>
            <pc:sldMk cId="181190215" sldId="278"/>
            <ac:spMk id="31" creationId="{214E5A32-3AE7-48B0-9664-54198794898D}"/>
          </ac:spMkLst>
        </pc:spChg>
        <pc:picChg chg="add del mod">
          <ac:chgData name="Squillace, Alessandra Nicole - (squillace)" userId="c156c5e4-214f-444d-9e6e-edecd7b6ef97" providerId="ADAL" clId="{8F8C8156-5567-46F0-BE13-A7C1DE422136}" dt="2022-04-07T19:59:03.199" v="1033" actId="478"/>
          <ac:picMkLst>
            <pc:docMk/>
            <pc:sldMk cId="181190215" sldId="278"/>
            <ac:picMk id="8" creationId="{BA50A3AF-BB5A-4863-A242-1A5522295AEB}"/>
          </ac:picMkLst>
        </pc:picChg>
        <pc:picChg chg="del">
          <ac:chgData name="Squillace, Alessandra Nicole - (squillace)" userId="c156c5e4-214f-444d-9e6e-edecd7b6ef97" providerId="ADAL" clId="{8F8C8156-5567-46F0-BE13-A7C1DE422136}" dt="2022-03-31T23:31:00.263" v="205" actId="478"/>
          <ac:picMkLst>
            <pc:docMk/>
            <pc:sldMk cId="181190215" sldId="278"/>
            <ac:picMk id="9" creationId="{11AA5FB1-D4D7-44D7-A916-E3F8C1B2D171}"/>
          </ac:picMkLst>
        </pc:picChg>
        <pc:picChg chg="add mod">
          <ac:chgData name="Squillace, Alessandra Nicole - (squillace)" userId="c156c5e4-214f-444d-9e6e-edecd7b6ef97" providerId="ADAL" clId="{8F8C8156-5567-46F0-BE13-A7C1DE422136}" dt="2022-04-07T19:50:10.468" v="526"/>
          <ac:picMkLst>
            <pc:docMk/>
            <pc:sldMk cId="181190215" sldId="278"/>
            <ac:picMk id="10" creationId="{6BF74743-B1FB-4169-92F4-EC71C367AD3D}"/>
          </ac:picMkLst>
        </pc:picChg>
        <pc:picChg chg="add mod">
          <ac:chgData name="Squillace, Alessandra Nicole - (squillace)" userId="c156c5e4-214f-444d-9e6e-edecd7b6ef97" providerId="ADAL" clId="{8F8C8156-5567-46F0-BE13-A7C1DE422136}" dt="2022-04-07T23:36:15.405" v="1277" actId="14100"/>
          <ac:picMkLst>
            <pc:docMk/>
            <pc:sldMk cId="181190215" sldId="278"/>
            <ac:picMk id="12" creationId="{CF0F0593-AC5E-48E4-B657-6C3C958908EC}"/>
          </ac:picMkLst>
        </pc:picChg>
        <pc:picChg chg="del">
          <ac:chgData name="Squillace, Alessandra Nicole - (squillace)" userId="c156c5e4-214f-444d-9e6e-edecd7b6ef97" providerId="ADAL" clId="{8F8C8156-5567-46F0-BE13-A7C1DE422136}" dt="2022-04-07T19:50:10.188" v="525" actId="478"/>
          <ac:picMkLst>
            <pc:docMk/>
            <pc:sldMk cId="181190215" sldId="278"/>
            <ac:picMk id="18" creationId="{CA6F8973-4B5E-4AE0-8D3A-566CD9C18085}"/>
          </ac:picMkLst>
        </pc:picChg>
        <pc:cxnChg chg="add mod">
          <ac:chgData name="Squillace, Alessandra Nicole - (squillace)" userId="c156c5e4-214f-444d-9e6e-edecd7b6ef97" providerId="ADAL" clId="{8F8C8156-5567-46F0-BE13-A7C1DE422136}" dt="2022-04-07T20:01:06.775" v="1129" actId="14100"/>
          <ac:cxnSpMkLst>
            <pc:docMk/>
            <pc:sldMk cId="181190215" sldId="278"/>
            <ac:cxnSpMk id="16" creationId="{C3EC1F57-8258-4931-82F3-F434E5EDAD33}"/>
          </ac:cxnSpMkLst>
        </pc:cxnChg>
        <pc:cxnChg chg="add">
          <ac:chgData name="Squillace, Alessandra Nicole - (squillace)" userId="c156c5e4-214f-444d-9e6e-edecd7b6ef97" providerId="ADAL" clId="{8F8C8156-5567-46F0-BE13-A7C1DE422136}" dt="2022-04-07T20:01:14.178" v="1130" actId="11529"/>
          <ac:cxnSpMkLst>
            <pc:docMk/>
            <pc:sldMk cId="181190215" sldId="278"/>
            <ac:cxnSpMk id="21" creationId="{58EE0E59-3DF2-4D45-95BF-C1C499313496}"/>
          </ac:cxnSpMkLst>
        </pc:cxnChg>
        <pc:cxnChg chg="add">
          <ac:chgData name="Squillace, Alessandra Nicole - (squillace)" userId="c156c5e4-214f-444d-9e6e-edecd7b6ef97" providerId="ADAL" clId="{8F8C8156-5567-46F0-BE13-A7C1DE422136}" dt="2022-04-07T20:01:22.053" v="1131" actId="11529"/>
          <ac:cxnSpMkLst>
            <pc:docMk/>
            <pc:sldMk cId="181190215" sldId="278"/>
            <ac:cxnSpMk id="23" creationId="{C33E6BF5-CB47-4E58-A4F0-090A1C07A4C0}"/>
          </ac:cxnSpMkLst>
        </pc:cxnChg>
        <pc:cxnChg chg="add">
          <ac:chgData name="Squillace, Alessandra Nicole - (squillace)" userId="c156c5e4-214f-444d-9e6e-edecd7b6ef97" providerId="ADAL" clId="{8F8C8156-5567-46F0-BE13-A7C1DE422136}" dt="2022-04-07T20:01:33.090" v="1132" actId="11529"/>
          <ac:cxnSpMkLst>
            <pc:docMk/>
            <pc:sldMk cId="181190215" sldId="278"/>
            <ac:cxnSpMk id="25" creationId="{1E7F0ECF-2F86-4C5B-B6C0-B5661721F2CF}"/>
          </ac:cxnSpMkLst>
        </pc:cxnChg>
        <pc:cxnChg chg="add">
          <ac:chgData name="Squillace, Alessandra Nicole - (squillace)" userId="c156c5e4-214f-444d-9e6e-edecd7b6ef97" providerId="ADAL" clId="{8F8C8156-5567-46F0-BE13-A7C1DE422136}" dt="2022-04-07T20:01:40.231" v="1133" actId="11529"/>
          <ac:cxnSpMkLst>
            <pc:docMk/>
            <pc:sldMk cId="181190215" sldId="278"/>
            <ac:cxnSpMk id="27" creationId="{2F86B396-93C8-47FE-A918-E3349D8EBEF3}"/>
          </ac:cxnSpMkLst>
        </pc:cxnChg>
        <pc:cxnChg chg="add mod">
          <ac:chgData name="Squillace, Alessandra Nicole - (squillace)" userId="c156c5e4-214f-444d-9e6e-edecd7b6ef97" providerId="ADAL" clId="{8F8C8156-5567-46F0-BE13-A7C1DE422136}" dt="2022-04-07T20:08:54.125" v="1272" actId="1076"/>
          <ac:cxnSpMkLst>
            <pc:docMk/>
            <pc:sldMk cId="181190215" sldId="278"/>
            <ac:cxnSpMk id="30" creationId="{6BA1351A-99B6-4B04-8E74-446A7A698F41}"/>
          </ac:cxnSpMkLst>
        </pc:cxnChg>
      </pc:sldChg>
      <pc:sldMasterChg chg="modSldLayout">
        <pc:chgData name="Squillace, Alessandra Nicole - (squillace)" userId="c156c5e4-214f-444d-9e6e-edecd7b6ef97" providerId="ADAL" clId="{8F8C8156-5567-46F0-BE13-A7C1DE422136}" dt="2022-04-07T19:49:10.402" v="502" actId="478"/>
        <pc:sldMasterMkLst>
          <pc:docMk/>
          <pc:sldMasterMk cId="783673935" sldId="2147483660"/>
        </pc:sldMasterMkLst>
        <pc:sldLayoutChg chg="delSp mod">
          <pc:chgData name="Squillace, Alessandra Nicole - (squillace)" userId="c156c5e4-214f-444d-9e6e-edecd7b6ef97" providerId="ADAL" clId="{8F8C8156-5567-46F0-BE13-A7C1DE422136}" dt="2022-04-07T19:49:10.402" v="502" actId="478"/>
          <pc:sldLayoutMkLst>
            <pc:docMk/>
            <pc:sldMasterMk cId="783673935" sldId="2147483660"/>
            <pc:sldLayoutMk cId="3379050797" sldId="2147483661"/>
          </pc:sldLayoutMkLst>
          <pc:picChg chg="del">
            <ac:chgData name="Squillace, Alessandra Nicole - (squillace)" userId="c156c5e4-214f-444d-9e6e-edecd7b6ef97" providerId="ADAL" clId="{8F8C8156-5567-46F0-BE13-A7C1DE422136}" dt="2022-04-07T19:49:07.397" v="500" actId="478"/>
            <ac:picMkLst>
              <pc:docMk/>
              <pc:sldMasterMk cId="783673935" sldId="2147483660"/>
              <pc:sldLayoutMk cId="3379050797" sldId="2147483661"/>
              <ac:picMk id="7" creationId="{4F30D6C3-2EC0-4CD4-ABDD-F3DBBFE6E09C}"/>
            </ac:picMkLst>
          </pc:picChg>
          <pc:picChg chg="del">
            <ac:chgData name="Squillace, Alessandra Nicole - (squillace)" userId="c156c5e4-214f-444d-9e6e-edecd7b6ef97" providerId="ADAL" clId="{8F8C8156-5567-46F0-BE13-A7C1DE422136}" dt="2022-04-07T19:49:08.688" v="501" actId="478"/>
            <ac:picMkLst>
              <pc:docMk/>
              <pc:sldMasterMk cId="783673935" sldId="2147483660"/>
              <pc:sldLayoutMk cId="3379050797" sldId="2147483661"/>
              <ac:picMk id="8" creationId="{76C75396-D6F6-49C4-AF3F-C9603AF3A55F}"/>
            </ac:picMkLst>
          </pc:picChg>
          <pc:picChg chg="del">
            <ac:chgData name="Squillace, Alessandra Nicole - (squillace)" userId="c156c5e4-214f-444d-9e6e-edecd7b6ef97" providerId="ADAL" clId="{8F8C8156-5567-46F0-BE13-A7C1DE422136}" dt="2022-04-07T19:49:10.402" v="502" actId="478"/>
            <ac:picMkLst>
              <pc:docMk/>
              <pc:sldMasterMk cId="783673935" sldId="2147483660"/>
              <pc:sldLayoutMk cId="3379050797" sldId="2147483661"/>
              <ac:picMk id="9" creationId="{A1746519-51F2-4535-BB86-359C847BB792}"/>
            </ac:picMkLst>
          </pc:pic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mailarizona-my.sharepoint.com/personal/squillace_email_arizona_edu/Documents/Documents/School/Astrochemistry/Nitrogen%20Isotopic%20Fraction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14N/15N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All!$B$1</c:f>
              <c:strCache>
                <c:ptCount val="1"/>
                <c:pt idx="0">
                  <c:v>Lower</c:v>
                </c:pt>
              </c:strCache>
            </c:strRef>
          </c:tx>
          <c:spPr>
            <a:ln w="19050" cap="rnd">
              <a:solidFill>
                <a:srgbClr val="7030A0">
                  <a:alpha val="55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All!$A$2:$A$722</c:f>
              <c:numCache>
                <c:formatCode>General</c:formatCode>
                <c:ptCount val="721"/>
                <c:pt idx="0">
                  <c:v>2.8</c:v>
                </c:pt>
                <c:pt idx="1">
                  <c:v>2.81</c:v>
                </c:pt>
                <c:pt idx="2">
                  <c:v>2.82</c:v>
                </c:pt>
                <c:pt idx="3">
                  <c:v>2.83</c:v>
                </c:pt>
                <c:pt idx="4">
                  <c:v>2.84</c:v>
                </c:pt>
                <c:pt idx="5">
                  <c:v>2.85</c:v>
                </c:pt>
                <c:pt idx="6">
                  <c:v>2.86</c:v>
                </c:pt>
                <c:pt idx="7">
                  <c:v>2.87</c:v>
                </c:pt>
                <c:pt idx="8">
                  <c:v>2.88</c:v>
                </c:pt>
                <c:pt idx="9">
                  <c:v>2.89</c:v>
                </c:pt>
                <c:pt idx="10">
                  <c:v>2.9</c:v>
                </c:pt>
                <c:pt idx="11">
                  <c:v>2.91</c:v>
                </c:pt>
                <c:pt idx="12">
                  <c:v>2.92</c:v>
                </c:pt>
                <c:pt idx="13">
                  <c:v>2.93</c:v>
                </c:pt>
                <c:pt idx="14">
                  <c:v>2.94</c:v>
                </c:pt>
                <c:pt idx="15">
                  <c:v>2.95</c:v>
                </c:pt>
                <c:pt idx="16">
                  <c:v>2.96</c:v>
                </c:pt>
                <c:pt idx="17">
                  <c:v>2.97</c:v>
                </c:pt>
                <c:pt idx="18">
                  <c:v>2.98</c:v>
                </c:pt>
                <c:pt idx="19">
                  <c:v>2.99</c:v>
                </c:pt>
                <c:pt idx="20">
                  <c:v>3</c:v>
                </c:pt>
                <c:pt idx="21">
                  <c:v>3.01</c:v>
                </c:pt>
                <c:pt idx="22">
                  <c:v>3.02</c:v>
                </c:pt>
                <c:pt idx="23">
                  <c:v>3.03</c:v>
                </c:pt>
                <c:pt idx="24">
                  <c:v>3.04</c:v>
                </c:pt>
                <c:pt idx="25">
                  <c:v>3.05</c:v>
                </c:pt>
                <c:pt idx="26">
                  <c:v>3.06</c:v>
                </c:pt>
                <c:pt idx="27">
                  <c:v>3.07</c:v>
                </c:pt>
                <c:pt idx="28">
                  <c:v>3.08</c:v>
                </c:pt>
                <c:pt idx="29">
                  <c:v>3.09</c:v>
                </c:pt>
                <c:pt idx="30">
                  <c:v>3.1</c:v>
                </c:pt>
                <c:pt idx="31">
                  <c:v>3.11</c:v>
                </c:pt>
                <c:pt idx="32">
                  <c:v>3.12</c:v>
                </c:pt>
                <c:pt idx="33">
                  <c:v>3.13</c:v>
                </c:pt>
                <c:pt idx="34">
                  <c:v>3.14</c:v>
                </c:pt>
                <c:pt idx="35">
                  <c:v>3.15</c:v>
                </c:pt>
                <c:pt idx="36">
                  <c:v>3.16</c:v>
                </c:pt>
                <c:pt idx="37">
                  <c:v>3.17</c:v>
                </c:pt>
                <c:pt idx="38">
                  <c:v>3.18</c:v>
                </c:pt>
                <c:pt idx="39">
                  <c:v>3.19</c:v>
                </c:pt>
                <c:pt idx="40">
                  <c:v>3.2</c:v>
                </c:pt>
                <c:pt idx="41">
                  <c:v>3.21</c:v>
                </c:pt>
                <c:pt idx="42">
                  <c:v>3.22</c:v>
                </c:pt>
                <c:pt idx="43">
                  <c:v>3.23</c:v>
                </c:pt>
                <c:pt idx="44">
                  <c:v>3.24</c:v>
                </c:pt>
                <c:pt idx="45">
                  <c:v>3.25</c:v>
                </c:pt>
                <c:pt idx="46">
                  <c:v>3.26</c:v>
                </c:pt>
                <c:pt idx="47">
                  <c:v>3.27</c:v>
                </c:pt>
                <c:pt idx="48">
                  <c:v>3.28</c:v>
                </c:pt>
                <c:pt idx="49">
                  <c:v>3.29</c:v>
                </c:pt>
                <c:pt idx="50">
                  <c:v>3.3</c:v>
                </c:pt>
                <c:pt idx="51">
                  <c:v>3.31</c:v>
                </c:pt>
                <c:pt idx="52">
                  <c:v>3.32</c:v>
                </c:pt>
                <c:pt idx="53">
                  <c:v>3.33</c:v>
                </c:pt>
                <c:pt idx="54">
                  <c:v>3.34</c:v>
                </c:pt>
                <c:pt idx="55">
                  <c:v>3.35</c:v>
                </c:pt>
                <c:pt idx="56">
                  <c:v>3.36</c:v>
                </c:pt>
                <c:pt idx="57">
                  <c:v>3.37</c:v>
                </c:pt>
                <c:pt idx="58">
                  <c:v>3.38</c:v>
                </c:pt>
                <c:pt idx="59">
                  <c:v>3.39</c:v>
                </c:pt>
                <c:pt idx="60">
                  <c:v>3.4</c:v>
                </c:pt>
                <c:pt idx="61">
                  <c:v>3.41</c:v>
                </c:pt>
                <c:pt idx="62">
                  <c:v>3.42</c:v>
                </c:pt>
                <c:pt idx="63">
                  <c:v>3.43</c:v>
                </c:pt>
                <c:pt idx="64">
                  <c:v>3.44</c:v>
                </c:pt>
                <c:pt idx="65">
                  <c:v>3.45</c:v>
                </c:pt>
                <c:pt idx="66">
                  <c:v>3.46</c:v>
                </c:pt>
                <c:pt idx="67">
                  <c:v>3.47</c:v>
                </c:pt>
                <c:pt idx="68">
                  <c:v>3.48</c:v>
                </c:pt>
                <c:pt idx="69">
                  <c:v>3.49</c:v>
                </c:pt>
                <c:pt idx="70">
                  <c:v>3.5</c:v>
                </c:pt>
                <c:pt idx="71">
                  <c:v>3.51</c:v>
                </c:pt>
                <c:pt idx="72">
                  <c:v>3.52</c:v>
                </c:pt>
                <c:pt idx="73">
                  <c:v>3.53</c:v>
                </c:pt>
                <c:pt idx="74">
                  <c:v>3.54</c:v>
                </c:pt>
                <c:pt idx="75">
                  <c:v>3.55</c:v>
                </c:pt>
                <c:pt idx="76">
                  <c:v>3.56</c:v>
                </c:pt>
                <c:pt idx="77">
                  <c:v>3.57</c:v>
                </c:pt>
                <c:pt idx="78">
                  <c:v>3.58</c:v>
                </c:pt>
                <c:pt idx="79">
                  <c:v>3.59</c:v>
                </c:pt>
                <c:pt idx="80">
                  <c:v>3.6</c:v>
                </c:pt>
                <c:pt idx="81">
                  <c:v>3.61</c:v>
                </c:pt>
                <c:pt idx="82">
                  <c:v>3.62</c:v>
                </c:pt>
                <c:pt idx="83">
                  <c:v>3.63</c:v>
                </c:pt>
                <c:pt idx="84">
                  <c:v>3.64</c:v>
                </c:pt>
                <c:pt idx="85">
                  <c:v>3.65</c:v>
                </c:pt>
                <c:pt idx="86">
                  <c:v>3.66</c:v>
                </c:pt>
                <c:pt idx="87">
                  <c:v>3.67</c:v>
                </c:pt>
                <c:pt idx="88">
                  <c:v>3.68</c:v>
                </c:pt>
                <c:pt idx="89">
                  <c:v>3.69</c:v>
                </c:pt>
                <c:pt idx="90">
                  <c:v>3.7</c:v>
                </c:pt>
                <c:pt idx="91">
                  <c:v>3.71</c:v>
                </c:pt>
                <c:pt idx="92">
                  <c:v>3.72</c:v>
                </c:pt>
                <c:pt idx="93">
                  <c:v>3.73</c:v>
                </c:pt>
                <c:pt idx="94">
                  <c:v>3.74</c:v>
                </c:pt>
                <c:pt idx="95">
                  <c:v>3.75</c:v>
                </c:pt>
                <c:pt idx="96">
                  <c:v>3.76</c:v>
                </c:pt>
                <c:pt idx="97">
                  <c:v>3.77</c:v>
                </c:pt>
                <c:pt idx="98">
                  <c:v>3.78</c:v>
                </c:pt>
                <c:pt idx="99">
                  <c:v>3.79</c:v>
                </c:pt>
                <c:pt idx="100">
                  <c:v>3.8</c:v>
                </c:pt>
                <c:pt idx="101">
                  <c:v>3.81</c:v>
                </c:pt>
                <c:pt idx="102">
                  <c:v>3.82</c:v>
                </c:pt>
                <c:pt idx="103">
                  <c:v>3.83</c:v>
                </c:pt>
                <c:pt idx="104">
                  <c:v>3.84</c:v>
                </c:pt>
                <c:pt idx="105">
                  <c:v>3.85</c:v>
                </c:pt>
                <c:pt idx="106">
                  <c:v>3.86</c:v>
                </c:pt>
                <c:pt idx="107">
                  <c:v>3.87</c:v>
                </c:pt>
                <c:pt idx="108">
                  <c:v>3.88</c:v>
                </c:pt>
                <c:pt idx="109">
                  <c:v>3.89</c:v>
                </c:pt>
                <c:pt idx="110">
                  <c:v>3.9</c:v>
                </c:pt>
                <c:pt idx="111">
                  <c:v>3.91</c:v>
                </c:pt>
                <c:pt idx="112">
                  <c:v>3.92</c:v>
                </c:pt>
                <c:pt idx="113">
                  <c:v>3.93</c:v>
                </c:pt>
                <c:pt idx="114">
                  <c:v>3.94</c:v>
                </c:pt>
                <c:pt idx="115">
                  <c:v>3.95</c:v>
                </c:pt>
                <c:pt idx="116">
                  <c:v>3.96</c:v>
                </c:pt>
                <c:pt idx="117">
                  <c:v>3.97</c:v>
                </c:pt>
                <c:pt idx="118">
                  <c:v>3.98</c:v>
                </c:pt>
                <c:pt idx="119">
                  <c:v>3.99</c:v>
                </c:pt>
                <c:pt idx="120">
                  <c:v>4</c:v>
                </c:pt>
                <c:pt idx="121">
                  <c:v>4.01</c:v>
                </c:pt>
                <c:pt idx="122">
                  <c:v>4.0199999999999996</c:v>
                </c:pt>
                <c:pt idx="123">
                  <c:v>4.03</c:v>
                </c:pt>
                <c:pt idx="124">
                  <c:v>4.04</c:v>
                </c:pt>
                <c:pt idx="125">
                  <c:v>4.05</c:v>
                </c:pt>
                <c:pt idx="126">
                  <c:v>4.0599999999999996</c:v>
                </c:pt>
                <c:pt idx="127">
                  <c:v>4.07</c:v>
                </c:pt>
                <c:pt idx="128">
                  <c:v>4.08</c:v>
                </c:pt>
                <c:pt idx="129">
                  <c:v>4.09</c:v>
                </c:pt>
                <c:pt idx="130">
                  <c:v>4.0999999999999996</c:v>
                </c:pt>
                <c:pt idx="131">
                  <c:v>4.1100000000000003</c:v>
                </c:pt>
                <c:pt idx="132">
                  <c:v>4.12</c:v>
                </c:pt>
                <c:pt idx="133">
                  <c:v>4.13</c:v>
                </c:pt>
                <c:pt idx="134">
                  <c:v>4.1399999999999997</c:v>
                </c:pt>
                <c:pt idx="135">
                  <c:v>4.1500000000000004</c:v>
                </c:pt>
                <c:pt idx="136">
                  <c:v>4.16</c:v>
                </c:pt>
                <c:pt idx="137">
                  <c:v>4.17</c:v>
                </c:pt>
                <c:pt idx="138">
                  <c:v>4.18</c:v>
                </c:pt>
                <c:pt idx="139">
                  <c:v>4.1900000000000004</c:v>
                </c:pt>
                <c:pt idx="140">
                  <c:v>4.2</c:v>
                </c:pt>
                <c:pt idx="141">
                  <c:v>4.21</c:v>
                </c:pt>
                <c:pt idx="142">
                  <c:v>4.22</c:v>
                </c:pt>
                <c:pt idx="143">
                  <c:v>4.2300000000000004</c:v>
                </c:pt>
                <c:pt idx="144">
                  <c:v>4.24</c:v>
                </c:pt>
                <c:pt idx="145">
                  <c:v>4.25</c:v>
                </c:pt>
                <c:pt idx="146">
                  <c:v>4.26</c:v>
                </c:pt>
                <c:pt idx="147">
                  <c:v>4.2699999999999996</c:v>
                </c:pt>
                <c:pt idx="148">
                  <c:v>4.28</c:v>
                </c:pt>
                <c:pt idx="149">
                  <c:v>4.29</c:v>
                </c:pt>
                <c:pt idx="150">
                  <c:v>4.3</c:v>
                </c:pt>
                <c:pt idx="151">
                  <c:v>4.3099999999999996</c:v>
                </c:pt>
                <c:pt idx="152">
                  <c:v>4.32</c:v>
                </c:pt>
                <c:pt idx="153">
                  <c:v>4.33</c:v>
                </c:pt>
                <c:pt idx="154">
                  <c:v>4.34</c:v>
                </c:pt>
                <c:pt idx="155">
                  <c:v>4.3499999999999996</c:v>
                </c:pt>
                <c:pt idx="156">
                  <c:v>4.3600000000000003</c:v>
                </c:pt>
                <c:pt idx="157">
                  <c:v>4.37</c:v>
                </c:pt>
                <c:pt idx="158">
                  <c:v>4.38</c:v>
                </c:pt>
                <c:pt idx="159">
                  <c:v>4.3899999999999997</c:v>
                </c:pt>
                <c:pt idx="160">
                  <c:v>4.4000000000000004</c:v>
                </c:pt>
                <c:pt idx="161">
                  <c:v>4.41</c:v>
                </c:pt>
                <c:pt idx="162">
                  <c:v>4.42</c:v>
                </c:pt>
                <c:pt idx="163">
                  <c:v>4.43</c:v>
                </c:pt>
                <c:pt idx="164">
                  <c:v>4.4400000000000004</c:v>
                </c:pt>
                <c:pt idx="165">
                  <c:v>4.45</c:v>
                </c:pt>
                <c:pt idx="166">
                  <c:v>4.46</c:v>
                </c:pt>
                <c:pt idx="167">
                  <c:v>4.47</c:v>
                </c:pt>
                <c:pt idx="168">
                  <c:v>4.4800000000000004</c:v>
                </c:pt>
                <c:pt idx="169">
                  <c:v>4.49</c:v>
                </c:pt>
                <c:pt idx="170">
                  <c:v>4.5</c:v>
                </c:pt>
                <c:pt idx="171">
                  <c:v>4.51</c:v>
                </c:pt>
                <c:pt idx="172">
                  <c:v>4.5199999999999996</c:v>
                </c:pt>
                <c:pt idx="173">
                  <c:v>4.53</c:v>
                </c:pt>
                <c:pt idx="174">
                  <c:v>4.54</c:v>
                </c:pt>
                <c:pt idx="175">
                  <c:v>4.55</c:v>
                </c:pt>
                <c:pt idx="176">
                  <c:v>4.5599999999999996</c:v>
                </c:pt>
                <c:pt idx="177">
                  <c:v>4.57</c:v>
                </c:pt>
                <c:pt idx="178">
                  <c:v>4.58</c:v>
                </c:pt>
                <c:pt idx="179">
                  <c:v>4.59</c:v>
                </c:pt>
                <c:pt idx="180">
                  <c:v>4.5999999999999996</c:v>
                </c:pt>
                <c:pt idx="181">
                  <c:v>4.6100000000000003</c:v>
                </c:pt>
                <c:pt idx="182">
                  <c:v>4.62</c:v>
                </c:pt>
                <c:pt idx="183">
                  <c:v>4.63</c:v>
                </c:pt>
                <c:pt idx="184">
                  <c:v>4.6399999999999997</c:v>
                </c:pt>
                <c:pt idx="185">
                  <c:v>4.6500000000000004</c:v>
                </c:pt>
                <c:pt idx="186">
                  <c:v>4.66</c:v>
                </c:pt>
                <c:pt idx="187">
                  <c:v>4.67</c:v>
                </c:pt>
                <c:pt idx="188">
                  <c:v>4.68</c:v>
                </c:pt>
                <c:pt idx="189">
                  <c:v>4.6900000000000004</c:v>
                </c:pt>
                <c:pt idx="190">
                  <c:v>4.7</c:v>
                </c:pt>
                <c:pt idx="191">
                  <c:v>4.71</c:v>
                </c:pt>
                <c:pt idx="192">
                  <c:v>4.72</c:v>
                </c:pt>
                <c:pt idx="193">
                  <c:v>4.7300000000000004</c:v>
                </c:pt>
                <c:pt idx="194">
                  <c:v>4.74</c:v>
                </c:pt>
                <c:pt idx="195">
                  <c:v>4.75</c:v>
                </c:pt>
                <c:pt idx="196">
                  <c:v>4.76</c:v>
                </c:pt>
                <c:pt idx="197">
                  <c:v>4.7699999999999996</c:v>
                </c:pt>
                <c:pt idx="198">
                  <c:v>4.78</c:v>
                </c:pt>
                <c:pt idx="199">
                  <c:v>4.79</c:v>
                </c:pt>
                <c:pt idx="200">
                  <c:v>4.8</c:v>
                </c:pt>
                <c:pt idx="201">
                  <c:v>4.8099999999999996</c:v>
                </c:pt>
                <c:pt idx="202">
                  <c:v>4.82</c:v>
                </c:pt>
                <c:pt idx="203">
                  <c:v>4.83</c:v>
                </c:pt>
                <c:pt idx="204">
                  <c:v>4.84</c:v>
                </c:pt>
                <c:pt idx="205">
                  <c:v>4.8499999999999996</c:v>
                </c:pt>
                <c:pt idx="206">
                  <c:v>4.8600000000000003</c:v>
                </c:pt>
                <c:pt idx="207">
                  <c:v>4.87</c:v>
                </c:pt>
                <c:pt idx="208">
                  <c:v>4.88</c:v>
                </c:pt>
                <c:pt idx="209">
                  <c:v>4.8899999999999997</c:v>
                </c:pt>
                <c:pt idx="210">
                  <c:v>4.9000000000000004</c:v>
                </c:pt>
                <c:pt idx="211">
                  <c:v>4.91</c:v>
                </c:pt>
                <c:pt idx="212">
                  <c:v>4.92</c:v>
                </c:pt>
                <c:pt idx="213">
                  <c:v>4.93</c:v>
                </c:pt>
                <c:pt idx="214">
                  <c:v>4.9400000000000004</c:v>
                </c:pt>
                <c:pt idx="215">
                  <c:v>4.95</c:v>
                </c:pt>
                <c:pt idx="216">
                  <c:v>4.96</c:v>
                </c:pt>
                <c:pt idx="217">
                  <c:v>4.97</c:v>
                </c:pt>
                <c:pt idx="218">
                  <c:v>4.9800000000000004</c:v>
                </c:pt>
                <c:pt idx="219">
                  <c:v>4.99</c:v>
                </c:pt>
                <c:pt idx="220">
                  <c:v>5</c:v>
                </c:pt>
                <c:pt idx="221">
                  <c:v>5.01</c:v>
                </c:pt>
                <c:pt idx="222">
                  <c:v>5.0199999999999996</c:v>
                </c:pt>
                <c:pt idx="223">
                  <c:v>5.03</c:v>
                </c:pt>
                <c:pt idx="224">
                  <c:v>5.04</c:v>
                </c:pt>
                <c:pt idx="225">
                  <c:v>5.05</c:v>
                </c:pt>
                <c:pt idx="226">
                  <c:v>5.0599999999999996</c:v>
                </c:pt>
                <c:pt idx="227">
                  <c:v>5.07</c:v>
                </c:pt>
                <c:pt idx="228">
                  <c:v>5.08</c:v>
                </c:pt>
                <c:pt idx="229">
                  <c:v>5.09</c:v>
                </c:pt>
                <c:pt idx="230">
                  <c:v>5.0999999999999996</c:v>
                </c:pt>
                <c:pt idx="231">
                  <c:v>5.1100000000000003</c:v>
                </c:pt>
                <c:pt idx="232">
                  <c:v>5.12</c:v>
                </c:pt>
                <c:pt idx="233">
                  <c:v>5.13</c:v>
                </c:pt>
                <c:pt idx="234">
                  <c:v>5.14</c:v>
                </c:pt>
                <c:pt idx="235">
                  <c:v>5.15</c:v>
                </c:pt>
                <c:pt idx="236">
                  <c:v>5.16</c:v>
                </c:pt>
                <c:pt idx="237">
                  <c:v>5.17</c:v>
                </c:pt>
                <c:pt idx="238">
                  <c:v>5.18</c:v>
                </c:pt>
                <c:pt idx="239">
                  <c:v>5.19</c:v>
                </c:pt>
                <c:pt idx="240">
                  <c:v>5.2</c:v>
                </c:pt>
                <c:pt idx="241">
                  <c:v>5.21</c:v>
                </c:pt>
                <c:pt idx="242">
                  <c:v>5.22</c:v>
                </c:pt>
                <c:pt idx="243">
                  <c:v>5.23</c:v>
                </c:pt>
                <c:pt idx="244">
                  <c:v>5.24</c:v>
                </c:pt>
                <c:pt idx="245">
                  <c:v>5.25</c:v>
                </c:pt>
                <c:pt idx="246">
                  <c:v>5.26</c:v>
                </c:pt>
                <c:pt idx="247">
                  <c:v>5.27</c:v>
                </c:pt>
                <c:pt idx="248">
                  <c:v>5.28</c:v>
                </c:pt>
                <c:pt idx="249">
                  <c:v>5.29</c:v>
                </c:pt>
                <c:pt idx="250">
                  <c:v>5.3</c:v>
                </c:pt>
                <c:pt idx="251">
                  <c:v>5.31</c:v>
                </c:pt>
                <c:pt idx="252">
                  <c:v>5.32</c:v>
                </c:pt>
                <c:pt idx="253">
                  <c:v>5.33</c:v>
                </c:pt>
                <c:pt idx="254">
                  <c:v>5.34</c:v>
                </c:pt>
                <c:pt idx="255">
                  <c:v>5.35</c:v>
                </c:pt>
                <c:pt idx="256">
                  <c:v>5.36</c:v>
                </c:pt>
                <c:pt idx="257">
                  <c:v>5.37</c:v>
                </c:pt>
                <c:pt idx="258">
                  <c:v>5.38</c:v>
                </c:pt>
                <c:pt idx="259">
                  <c:v>5.39</c:v>
                </c:pt>
                <c:pt idx="260">
                  <c:v>5.4</c:v>
                </c:pt>
                <c:pt idx="261">
                  <c:v>5.41</c:v>
                </c:pt>
                <c:pt idx="262">
                  <c:v>5.42</c:v>
                </c:pt>
                <c:pt idx="263">
                  <c:v>5.43</c:v>
                </c:pt>
                <c:pt idx="264">
                  <c:v>5.44</c:v>
                </c:pt>
                <c:pt idx="265">
                  <c:v>5.45</c:v>
                </c:pt>
                <c:pt idx="266">
                  <c:v>5.46</c:v>
                </c:pt>
                <c:pt idx="267">
                  <c:v>5.47</c:v>
                </c:pt>
                <c:pt idx="268">
                  <c:v>5.48</c:v>
                </c:pt>
                <c:pt idx="269">
                  <c:v>5.49</c:v>
                </c:pt>
                <c:pt idx="270">
                  <c:v>5.5</c:v>
                </c:pt>
                <c:pt idx="271">
                  <c:v>5.51</c:v>
                </c:pt>
                <c:pt idx="272">
                  <c:v>5.52</c:v>
                </c:pt>
                <c:pt idx="273">
                  <c:v>5.53</c:v>
                </c:pt>
                <c:pt idx="274">
                  <c:v>5.54</c:v>
                </c:pt>
                <c:pt idx="275">
                  <c:v>5.55</c:v>
                </c:pt>
                <c:pt idx="276">
                  <c:v>5.56</c:v>
                </c:pt>
                <c:pt idx="277">
                  <c:v>5.57</c:v>
                </c:pt>
                <c:pt idx="278">
                  <c:v>5.58</c:v>
                </c:pt>
                <c:pt idx="279">
                  <c:v>5.59</c:v>
                </c:pt>
                <c:pt idx="280">
                  <c:v>5.6</c:v>
                </c:pt>
                <c:pt idx="281">
                  <c:v>5.61</c:v>
                </c:pt>
                <c:pt idx="282">
                  <c:v>5.62</c:v>
                </c:pt>
                <c:pt idx="283">
                  <c:v>5.63</c:v>
                </c:pt>
                <c:pt idx="284">
                  <c:v>5.64</c:v>
                </c:pt>
                <c:pt idx="285">
                  <c:v>5.65</c:v>
                </c:pt>
                <c:pt idx="286">
                  <c:v>5.66</c:v>
                </c:pt>
                <c:pt idx="287">
                  <c:v>5.67</c:v>
                </c:pt>
                <c:pt idx="288">
                  <c:v>5.68</c:v>
                </c:pt>
                <c:pt idx="289">
                  <c:v>5.69</c:v>
                </c:pt>
                <c:pt idx="290">
                  <c:v>5.7</c:v>
                </c:pt>
                <c:pt idx="291">
                  <c:v>5.71</c:v>
                </c:pt>
                <c:pt idx="292">
                  <c:v>5.72</c:v>
                </c:pt>
                <c:pt idx="293">
                  <c:v>5.73</c:v>
                </c:pt>
                <c:pt idx="294">
                  <c:v>5.74</c:v>
                </c:pt>
                <c:pt idx="295">
                  <c:v>5.75</c:v>
                </c:pt>
                <c:pt idx="296">
                  <c:v>5.76</c:v>
                </c:pt>
                <c:pt idx="297">
                  <c:v>5.77</c:v>
                </c:pt>
                <c:pt idx="298">
                  <c:v>5.78</c:v>
                </c:pt>
                <c:pt idx="299">
                  <c:v>5.79</c:v>
                </c:pt>
                <c:pt idx="300">
                  <c:v>5.8</c:v>
                </c:pt>
                <c:pt idx="301">
                  <c:v>5.81</c:v>
                </c:pt>
                <c:pt idx="302">
                  <c:v>5.82</c:v>
                </c:pt>
                <c:pt idx="303">
                  <c:v>5.83</c:v>
                </c:pt>
                <c:pt idx="304">
                  <c:v>5.84</c:v>
                </c:pt>
                <c:pt idx="305">
                  <c:v>5.85</c:v>
                </c:pt>
                <c:pt idx="306">
                  <c:v>5.86</c:v>
                </c:pt>
                <c:pt idx="307">
                  <c:v>5.87</c:v>
                </c:pt>
                <c:pt idx="308">
                  <c:v>5.88</c:v>
                </c:pt>
                <c:pt idx="309">
                  <c:v>5.89</c:v>
                </c:pt>
                <c:pt idx="310">
                  <c:v>5.9</c:v>
                </c:pt>
                <c:pt idx="311">
                  <c:v>5.91</c:v>
                </c:pt>
                <c:pt idx="312">
                  <c:v>5.92</c:v>
                </c:pt>
                <c:pt idx="313">
                  <c:v>5.93</c:v>
                </c:pt>
                <c:pt idx="314">
                  <c:v>5.94</c:v>
                </c:pt>
                <c:pt idx="315">
                  <c:v>5.95</c:v>
                </c:pt>
                <c:pt idx="316">
                  <c:v>5.96</c:v>
                </c:pt>
                <c:pt idx="317">
                  <c:v>5.97</c:v>
                </c:pt>
                <c:pt idx="318">
                  <c:v>5.98</c:v>
                </c:pt>
                <c:pt idx="319">
                  <c:v>5.99</c:v>
                </c:pt>
                <c:pt idx="320">
                  <c:v>6</c:v>
                </c:pt>
                <c:pt idx="321">
                  <c:v>6.01</c:v>
                </c:pt>
                <c:pt idx="322">
                  <c:v>6.02</c:v>
                </c:pt>
                <c:pt idx="323">
                  <c:v>6.03</c:v>
                </c:pt>
                <c:pt idx="324">
                  <c:v>6.04</c:v>
                </c:pt>
                <c:pt idx="325">
                  <c:v>6.05</c:v>
                </c:pt>
                <c:pt idx="326">
                  <c:v>6.06</c:v>
                </c:pt>
                <c:pt idx="327">
                  <c:v>6.07</c:v>
                </c:pt>
                <c:pt idx="328">
                  <c:v>6.08</c:v>
                </c:pt>
                <c:pt idx="329">
                  <c:v>6.09</c:v>
                </c:pt>
                <c:pt idx="330">
                  <c:v>6.1</c:v>
                </c:pt>
                <c:pt idx="331">
                  <c:v>6.11</c:v>
                </c:pt>
                <c:pt idx="332">
                  <c:v>6.12</c:v>
                </c:pt>
                <c:pt idx="333">
                  <c:v>6.13</c:v>
                </c:pt>
                <c:pt idx="334">
                  <c:v>6.14</c:v>
                </c:pt>
                <c:pt idx="335">
                  <c:v>6.15</c:v>
                </c:pt>
                <c:pt idx="336">
                  <c:v>6.16</c:v>
                </c:pt>
                <c:pt idx="337">
                  <c:v>6.17</c:v>
                </c:pt>
                <c:pt idx="338">
                  <c:v>6.18</c:v>
                </c:pt>
                <c:pt idx="339">
                  <c:v>6.19</c:v>
                </c:pt>
                <c:pt idx="340">
                  <c:v>6.2</c:v>
                </c:pt>
                <c:pt idx="341">
                  <c:v>6.21</c:v>
                </c:pt>
                <c:pt idx="342">
                  <c:v>6.22</c:v>
                </c:pt>
                <c:pt idx="343">
                  <c:v>6.23</c:v>
                </c:pt>
                <c:pt idx="344">
                  <c:v>6.24</c:v>
                </c:pt>
                <c:pt idx="345">
                  <c:v>6.25</c:v>
                </c:pt>
                <c:pt idx="346">
                  <c:v>6.26</c:v>
                </c:pt>
                <c:pt idx="347">
                  <c:v>6.27</c:v>
                </c:pt>
                <c:pt idx="348">
                  <c:v>6.28</c:v>
                </c:pt>
                <c:pt idx="349">
                  <c:v>6.29</c:v>
                </c:pt>
                <c:pt idx="350">
                  <c:v>6.3</c:v>
                </c:pt>
                <c:pt idx="351">
                  <c:v>6.31</c:v>
                </c:pt>
                <c:pt idx="352">
                  <c:v>6.32</c:v>
                </c:pt>
                <c:pt idx="353">
                  <c:v>6.33</c:v>
                </c:pt>
                <c:pt idx="354">
                  <c:v>6.34</c:v>
                </c:pt>
                <c:pt idx="355">
                  <c:v>6.35</c:v>
                </c:pt>
                <c:pt idx="356">
                  <c:v>6.36</c:v>
                </c:pt>
                <c:pt idx="357">
                  <c:v>6.37</c:v>
                </c:pt>
                <c:pt idx="358">
                  <c:v>6.38</c:v>
                </c:pt>
                <c:pt idx="359">
                  <c:v>6.39</c:v>
                </c:pt>
                <c:pt idx="360">
                  <c:v>6.4</c:v>
                </c:pt>
                <c:pt idx="361">
                  <c:v>6.41</c:v>
                </c:pt>
                <c:pt idx="362">
                  <c:v>6.42</c:v>
                </c:pt>
                <c:pt idx="363">
                  <c:v>6.43</c:v>
                </c:pt>
                <c:pt idx="364">
                  <c:v>6.44</c:v>
                </c:pt>
                <c:pt idx="365">
                  <c:v>6.45</c:v>
                </c:pt>
                <c:pt idx="366">
                  <c:v>6.46</c:v>
                </c:pt>
                <c:pt idx="367">
                  <c:v>6.47</c:v>
                </c:pt>
                <c:pt idx="368">
                  <c:v>6.48</c:v>
                </c:pt>
                <c:pt idx="369">
                  <c:v>6.49</c:v>
                </c:pt>
                <c:pt idx="370">
                  <c:v>6.5</c:v>
                </c:pt>
                <c:pt idx="371">
                  <c:v>6.51</c:v>
                </c:pt>
                <c:pt idx="372">
                  <c:v>6.52</c:v>
                </c:pt>
                <c:pt idx="373">
                  <c:v>6.53</c:v>
                </c:pt>
                <c:pt idx="374">
                  <c:v>6.54</c:v>
                </c:pt>
                <c:pt idx="375">
                  <c:v>6.55</c:v>
                </c:pt>
                <c:pt idx="376">
                  <c:v>6.56</c:v>
                </c:pt>
                <c:pt idx="377">
                  <c:v>6.57</c:v>
                </c:pt>
                <c:pt idx="378">
                  <c:v>6.58</c:v>
                </c:pt>
                <c:pt idx="379">
                  <c:v>6.59</c:v>
                </c:pt>
                <c:pt idx="380">
                  <c:v>6.6</c:v>
                </c:pt>
                <c:pt idx="381">
                  <c:v>6.61</c:v>
                </c:pt>
                <c:pt idx="382">
                  <c:v>6.62</c:v>
                </c:pt>
                <c:pt idx="383">
                  <c:v>6.63</c:v>
                </c:pt>
                <c:pt idx="384">
                  <c:v>6.64</c:v>
                </c:pt>
                <c:pt idx="385">
                  <c:v>6.65</c:v>
                </c:pt>
                <c:pt idx="386">
                  <c:v>6.66</c:v>
                </c:pt>
                <c:pt idx="387">
                  <c:v>6.67</c:v>
                </c:pt>
                <c:pt idx="388">
                  <c:v>6.68</c:v>
                </c:pt>
                <c:pt idx="389">
                  <c:v>6.69</c:v>
                </c:pt>
                <c:pt idx="390">
                  <c:v>6.7</c:v>
                </c:pt>
                <c:pt idx="391">
                  <c:v>6.71</c:v>
                </c:pt>
                <c:pt idx="392">
                  <c:v>6.72</c:v>
                </c:pt>
                <c:pt idx="393">
                  <c:v>6.73</c:v>
                </c:pt>
                <c:pt idx="394">
                  <c:v>6.74</c:v>
                </c:pt>
                <c:pt idx="395">
                  <c:v>6.75</c:v>
                </c:pt>
                <c:pt idx="396">
                  <c:v>6.76</c:v>
                </c:pt>
                <c:pt idx="397">
                  <c:v>6.77</c:v>
                </c:pt>
                <c:pt idx="398">
                  <c:v>6.78</c:v>
                </c:pt>
                <c:pt idx="399">
                  <c:v>6.79</c:v>
                </c:pt>
                <c:pt idx="400">
                  <c:v>6.8</c:v>
                </c:pt>
                <c:pt idx="401">
                  <c:v>6.81</c:v>
                </c:pt>
                <c:pt idx="402">
                  <c:v>6.82</c:v>
                </c:pt>
                <c:pt idx="403">
                  <c:v>6.83</c:v>
                </c:pt>
                <c:pt idx="404">
                  <c:v>6.84</c:v>
                </c:pt>
                <c:pt idx="405">
                  <c:v>6.85</c:v>
                </c:pt>
                <c:pt idx="406">
                  <c:v>6.86</c:v>
                </c:pt>
                <c:pt idx="407">
                  <c:v>6.87</c:v>
                </c:pt>
                <c:pt idx="408">
                  <c:v>6.88</c:v>
                </c:pt>
                <c:pt idx="409">
                  <c:v>6.89</c:v>
                </c:pt>
                <c:pt idx="410">
                  <c:v>6.9</c:v>
                </c:pt>
                <c:pt idx="411">
                  <c:v>6.91</c:v>
                </c:pt>
                <c:pt idx="412">
                  <c:v>6.92</c:v>
                </c:pt>
                <c:pt idx="413">
                  <c:v>6.93</c:v>
                </c:pt>
                <c:pt idx="414">
                  <c:v>6.94</c:v>
                </c:pt>
                <c:pt idx="415">
                  <c:v>6.95</c:v>
                </c:pt>
                <c:pt idx="416">
                  <c:v>6.96</c:v>
                </c:pt>
                <c:pt idx="417">
                  <c:v>6.97</c:v>
                </c:pt>
                <c:pt idx="418">
                  <c:v>6.98</c:v>
                </c:pt>
                <c:pt idx="419">
                  <c:v>6.99</c:v>
                </c:pt>
                <c:pt idx="420">
                  <c:v>7</c:v>
                </c:pt>
                <c:pt idx="421">
                  <c:v>7.01</c:v>
                </c:pt>
                <c:pt idx="422">
                  <c:v>7.02</c:v>
                </c:pt>
                <c:pt idx="423">
                  <c:v>7.03</c:v>
                </c:pt>
                <c:pt idx="424">
                  <c:v>7.04</c:v>
                </c:pt>
                <c:pt idx="425">
                  <c:v>7.05</c:v>
                </c:pt>
                <c:pt idx="426">
                  <c:v>7.06</c:v>
                </c:pt>
                <c:pt idx="427">
                  <c:v>7.07</c:v>
                </c:pt>
                <c:pt idx="428">
                  <c:v>7.08</c:v>
                </c:pt>
                <c:pt idx="429">
                  <c:v>7.09</c:v>
                </c:pt>
                <c:pt idx="430">
                  <c:v>7.1</c:v>
                </c:pt>
                <c:pt idx="431">
                  <c:v>7.11</c:v>
                </c:pt>
                <c:pt idx="432">
                  <c:v>7.12</c:v>
                </c:pt>
                <c:pt idx="433">
                  <c:v>7.13</c:v>
                </c:pt>
                <c:pt idx="434">
                  <c:v>7.14</c:v>
                </c:pt>
                <c:pt idx="435">
                  <c:v>7.15</c:v>
                </c:pt>
                <c:pt idx="436">
                  <c:v>7.16</c:v>
                </c:pt>
                <c:pt idx="437">
                  <c:v>7.17</c:v>
                </c:pt>
                <c:pt idx="438">
                  <c:v>7.18</c:v>
                </c:pt>
                <c:pt idx="439">
                  <c:v>7.19</c:v>
                </c:pt>
                <c:pt idx="440">
                  <c:v>7.2</c:v>
                </c:pt>
                <c:pt idx="441">
                  <c:v>7.21</c:v>
                </c:pt>
                <c:pt idx="442">
                  <c:v>7.22</c:v>
                </c:pt>
                <c:pt idx="443">
                  <c:v>7.23</c:v>
                </c:pt>
                <c:pt idx="444">
                  <c:v>7.24</c:v>
                </c:pt>
                <c:pt idx="445">
                  <c:v>7.25</c:v>
                </c:pt>
                <c:pt idx="446">
                  <c:v>7.26</c:v>
                </c:pt>
                <c:pt idx="447">
                  <c:v>7.27</c:v>
                </c:pt>
                <c:pt idx="448">
                  <c:v>7.28</c:v>
                </c:pt>
                <c:pt idx="449">
                  <c:v>7.29</c:v>
                </c:pt>
                <c:pt idx="450">
                  <c:v>7.3</c:v>
                </c:pt>
                <c:pt idx="451">
                  <c:v>7.31</c:v>
                </c:pt>
                <c:pt idx="452">
                  <c:v>7.32</c:v>
                </c:pt>
                <c:pt idx="453">
                  <c:v>7.33</c:v>
                </c:pt>
                <c:pt idx="454">
                  <c:v>7.34</c:v>
                </c:pt>
                <c:pt idx="455">
                  <c:v>7.35</c:v>
                </c:pt>
                <c:pt idx="456">
                  <c:v>7.36</c:v>
                </c:pt>
                <c:pt idx="457">
                  <c:v>7.37</c:v>
                </c:pt>
                <c:pt idx="458">
                  <c:v>7.38</c:v>
                </c:pt>
                <c:pt idx="459">
                  <c:v>7.39</c:v>
                </c:pt>
                <c:pt idx="460">
                  <c:v>7.4</c:v>
                </c:pt>
                <c:pt idx="461">
                  <c:v>7.41</c:v>
                </c:pt>
                <c:pt idx="462">
                  <c:v>7.42</c:v>
                </c:pt>
                <c:pt idx="463">
                  <c:v>7.43</c:v>
                </c:pt>
                <c:pt idx="464">
                  <c:v>7.44</c:v>
                </c:pt>
                <c:pt idx="465">
                  <c:v>7.45</c:v>
                </c:pt>
                <c:pt idx="466">
                  <c:v>7.46</c:v>
                </c:pt>
                <c:pt idx="467">
                  <c:v>7.47</c:v>
                </c:pt>
                <c:pt idx="468">
                  <c:v>7.48</c:v>
                </c:pt>
                <c:pt idx="469">
                  <c:v>7.49</c:v>
                </c:pt>
                <c:pt idx="470">
                  <c:v>7.5</c:v>
                </c:pt>
                <c:pt idx="471">
                  <c:v>7.51</c:v>
                </c:pt>
                <c:pt idx="472">
                  <c:v>7.52</c:v>
                </c:pt>
                <c:pt idx="473">
                  <c:v>7.53</c:v>
                </c:pt>
                <c:pt idx="474">
                  <c:v>7.54</c:v>
                </c:pt>
                <c:pt idx="475">
                  <c:v>7.55</c:v>
                </c:pt>
                <c:pt idx="476">
                  <c:v>7.56</c:v>
                </c:pt>
                <c:pt idx="477">
                  <c:v>7.57</c:v>
                </c:pt>
                <c:pt idx="478">
                  <c:v>7.58</c:v>
                </c:pt>
                <c:pt idx="479">
                  <c:v>7.59</c:v>
                </c:pt>
                <c:pt idx="480">
                  <c:v>7.6</c:v>
                </c:pt>
                <c:pt idx="481">
                  <c:v>7.61</c:v>
                </c:pt>
                <c:pt idx="482">
                  <c:v>7.62</c:v>
                </c:pt>
                <c:pt idx="483">
                  <c:v>7.63</c:v>
                </c:pt>
                <c:pt idx="484">
                  <c:v>7.64</c:v>
                </c:pt>
                <c:pt idx="485">
                  <c:v>7.65</c:v>
                </c:pt>
                <c:pt idx="486">
                  <c:v>7.66</c:v>
                </c:pt>
                <c:pt idx="487">
                  <c:v>7.67</c:v>
                </c:pt>
                <c:pt idx="488">
                  <c:v>7.68</c:v>
                </c:pt>
                <c:pt idx="489">
                  <c:v>7.69</c:v>
                </c:pt>
                <c:pt idx="490">
                  <c:v>7.7</c:v>
                </c:pt>
                <c:pt idx="491">
                  <c:v>7.71</c:v>
                </c:pt>
                <c:pt idx="492">
                  <c:v>7.72</c:v>
                </c:pt>
                <c:pt idx="493">
                  <c:v>7.73</c:v>
                </c:pt>
                <c:pt idx="494">
                  <c:v>7.74</c:v>
                </c:pt>
                <c:pt idx="495">
                  <c:v>7.75</c:v>
                </c:pt>
                <c:pt idx="496">
                  <c:v>7.76</c:v>
                </c:pt>
                <c:pt idx="497">
                  <c:v>7.77</c:v>
                </c:pt>
                <c:pt idx="498">
                  <c:v>7.78</c:v>
                </c:pt>
                <c:pt idx="499">
                  <c:v>7.79</c:v>
                </c:pt>
                <c:pt idx="500">
                  <c:v>7.8</c:v>
                </c:pt>
                <c:pt idx="501">
                  <c:v>7.81</c:v>
                </c:pt>
                <c:pt idx="502">
                  <c:v>7.82</c:v>
                </c:pt>
                <c:pt idx="503">
                  <c:v>7.83</c:v>
                </c:pt>
                <c:pt idx="504">
                  <c:v>7.84</c:v>
                </c:pt>
                <c:pt idx="505">
                  <c:v>7.85</c:v>
                </c:pt>
                <c:pt idx="506">
                  <c:v>7.86</c:v>
                </c:pt>
                <c:pt idx="507">
                  <c:v>7.87</c:v>
                </c:pt>
                <c:pt idx="508">
                  <c:v>7.88</c:v>
                </c:pt>
                <c:pt idx="509">
                  <c:v>7.89</c:v>
                </c:pt>
                <c:pt idx="510">
                  <c:v>7.9</c:v>
                </c:pt>
                <c:pt idx="511">
                  <c:v>7.91</c:v>
                </c:pt>
                <c:pt idx="512">
                  <c:v>7.92</c:v>
                </c:pt>
                <c:pt idx="513">
                  <c:v>7.93</c:v>
                </c:pt>
                <c:pt idx="514">
                  <c:v>7.94</c:v>
                </c:pt>
                <c:pt idx="515">
                  <c:v>7.95</c:v>
                </c:pt>
                <c:pt idx="516">
                  <c:v>7.96</c:v>
                </c:pt>
                <c:pt idx="517">
                  <c:v>7.97</c:v>
                </c:pt>
                <c:pt idx="518">
                  <c:v>7.98</c:v>
                </c:pt>
                <c:pt idx="519">
                  <c:v>7.99</c:v>
                </c:pt>
                <c:pt idx="520">
                  <c:v>8</c:v>
                </c:pt>
                <c:pt idx="521">
                  <c:v>8.01</c:v>
                </c:pt>
                <c:pt idx="522">
                  <c:v>8.02</c:v>
                </c:pt>
                <c:pt idx="523">
                  <c:v>8.0299999999999994</c:v>
                </c:pt>
                <c:pt idx="524">
                  <c:v>8.0399999999999991</c:v>
                </c:pt>
                <c:pt idx="525">
                  <c:v>8.0500000000000007</c:v>
                </c:pt>
                <c:pt idx="526">
                  <c:v>8.06</c:v>
                </c:pt>
                <c:pt idx="527">
                  <c:v>8.07</c:v>
                </c:pt>
                <c:pt idx="528">
                  <c:v>8.08</c:v>
                </c:pt>
                <c:pt idx="529">
                  <c:v>8.09</c:v>
                </c:pt>
                <c:pt idx="530">
                  <c:v>8.1</c:v>
                </c:pt>
                <c:pt idx="531">
                  <c:v>8.11</c:v>
                </c:pt>
                <c:pt idx="532">
                  <c:v>8.1199999999999992</c:v>
                </c:pt>
                <c:pt idx="533">
                  <c:v>8.1300000000000008</c:v>
                </c:pt>
                <c:pt idx="534">
                  <c:v>8.14</c:v>
                </c:pt>
                <c:pt idx="535">
                  <c:v>8.15</c:v>
                </c:pt>
                <c:pt idx="536">
                  <c:v>8.16</c:v>
                </c:pt>
                <c:pt idx="537">
                  <c:v>8.17</c:v>
                </c:pt>
                <c:pt idx="538">
                  <c:v>8.18</c:v>
                </c:pt>
                <c:pt idx="539">
                  <c:v>8.19</c:v>
                </c:pt>
                <c:pt idx="540">
                  <c:v>8.1999999999999993</c:v>
                </c:pt>
                <c:pt idx="541">
                  <c:v>8.2100000000000009</c:v>
                </c:pt>
                <c:pt idx="542">
                  <c:v>8.2200000000000006</c:v>
                </c:pt>
                <c:pt idx="543">
                  <c:v>8.23</c:v>
                </c:pt>
                <c:pt idx="544">
                  <c:v>8.24</c:v>
                </c:pt>
                <c:pt idx="545">
                  <c:v>8.25</c:v>
                </c:pt>
                <c:pt idx="546">
                  <c:v>8.26</c:v>
                </c:pt>
                <c:pt idx="547">
                  <c:v>8.27</c:v>
                </c:pt>
                <c:pt idx="548">
                  <c:v>8.2799999999999994</c:v>
                </c:pt>
                <c:pt idx="549">
                  <c:v>8.2899999999999991</c:v>
                </c:pt>
                <c:pt idx="550">
                  <c:v>8.3000000000000007</c:v>
                </c:pt>
                <c:pt idx="551">
                  <c:v>8.31</c:v>
                </c:pt>
                <c:pt idx="552">
                  <c:v>8.32</c:v>
                </c:pt>
                <c:pt idx="553">
                  <c:v>8.33</c:v>
                </c:pt>
                <c:pt idx="554">
                  <c:v>8.34</c:v>
                </c:pt>
                <c:pt idx="555">
                  <c:v>8.35</c:v>
                </c:pt>
                <c:pt idx="556">
                  <c:v>8.36</c:v>
                </c:pt>
                <c:pt idx="557">
                  <c:v>8.3699999999999992</c:v>
                </c:pt>
                <c:pt idx="558">
                  <c:v>8.3800000000000008</c:v>
                </c:pt>
                <c:pt idx="559">
                  <c:v>8.39</c:v>
                </c:pt>
                <c:pt idx="560">
                  <c:v>8.4</c:v>
                </c:pt>
                <c:pt idx="561">
                  <c:v>8.41</c:v>
                </c:pt>
                <c:pt idx="562">
                  <c:v>8.42</c:v>
                </c:pt>
                <c:pt idx="563">
                  <c:v>8.43</c:v>
                </c:pt>
                <c:pt idx="564">
                  <c:v>8.44</c:v>
                </c:pt>
                <c:pt idx="565">
                  <c:v>8.4499999999999993</c:v>
                </c:pt>
                <c:pt idx="566">
                  <c:v>8.4600000000000009</c:v>
                </c:pt>
                <c:pt idx="567">
                  <c:v>8.4700000000000006</c:v>
                </c:pt>
                <c:pt idx="568">
                  <c:v>8.48</c:v>
                </c:pt>
                <c:pt idx="569">
                  <c:v>8.49</c:v>
                </c:pt>
                <c:pt idx="570">
                  <c:v>8.5</c:v>
                </c:pt>
                <c:pt idx="571">
                  <c:v>8.51</c:v>
                </c:pt>
                <c:pt idx="572">
                  <c:v>8.52</c:v>
                </c:pt>
                <c:pt idx="573">
                  <c:v>8.5299999999999994</c:v>
                </c:pt>
                <c:pt idx="574">
                  <c:v>8.5399999999999991</c:v>
                </c:pt>
                <c:pt idx="575">
                  <c:v>8.5500000000000007</c:v>
                </c:pt>
                <c:pt idx="576">
                  <c:v>8.56</c:v>
                </c:pt>
                <c:pt idx="577">
                  <c:v>8.57</c:v>
                </c:pt>
                <c:pt idx="578">
                  <c:v>8.58</c:v>
                </c:pt>
                <c:pt idx="579">
                  <c:v>8.59</c:v>
                </c:pt>
                <c:pt idx="580">
                  <c:v>8.6</c:v>
                </c:pt>
                <c:pt idx="581">
                  <c:v>8.61</c:v>
                </c:pt>
                <c:pt idx="582">
                  <c:v>8.6199999999999992</c:v>
                </c:pt>
                <c:pt idx="583">
                  <c:v>8.6300000000000008</c:v>
                </c:pt>
                <c:pt idx="584">
                  <c:v>8.64</c:v>
                </c:pt>
                <c:pt idx="585">
                  <c:v>8.65</c:v>
                </c:pt>
                <c:pt idx="586">
                  <c:v>8.66</c:v>
                </c:pt>
                <c:pt idx="587">
                  <c:v>8.67</c:v>
                </c:pt>
                <c:pt idx="588">
                  <c:v>8.68</c:v>
                </c:pt>
                <c:pt idx="589">
                  <c:v>8.69</c:v>
                </c:pt>
                <c:pt idx="590">
                  <c:v>8.6999999999999993</c:v>
                </c:pt>
                <c:pt idx="591">
                  <c:v>8.7100000000000009</c:v>
                </c:pt>
                <c:pt idx="592">
                  <c:v>8.7200000000000006</c:v>
                </c:pt>
                <c:pt idx="593">
                  <c:v>8.73</c:v>
                </c:pt>
                <c:pt idx="594">
                  <c:v>8.74</c:v>
                </c:pt>
                <c:pt idx="595">
                  <c:v>8.75</c:v>
                </c:pt>
                <c:pt idx="596">
                  <c:v>8.76</c:v>
                </c:pt>
                <c:pt idx="597">
                  <c:v>8.77</c:v>
                </c:pt>
                <c:pt idx="598">
                  <c:v>8.7799999999999994</c:v>
                </c:pt>
                <c:pt idx="599">
                  <c:v>8.7899999999999991</c:v>
                </c:pt>
                <c:pt idx="600">
                  <c:v>8.8000000000000007</c:v>
                </c:pt>
                <c:pt idx="601">
                  <c:v>8.81</c:v>
                </c:pt>
                <c:pt idx="602">
                  <c:v>8.82</c:v>
                </c:pt>
                <c:pt idx="603">
                  <c:v>8.83</c:v>
                </c:pt>
                <c:pt idx="604">
                  <c:v>8.84</c:v>
                </c:pt>
                <c:pt idx="605">
                  <c:v>8.85</c:v>
                </c:pt>
                <c:pt idx="606">
                  <c:v>8.86</c:v>
                </c:pt>
                <c:pt idx="607">
                  <c:v>8.8699999999999992</c:v>
                </c:pt>
                <c:pt idx="608">
                  <c:v>8.8800000000000008</c:v>
                </c:pt>
                <c:pt idx="609">
                  <c:v>8.89</c:v>
                </c:pt>
                <c:pt idx="610">
                  <c:v>8.9</c:v>
                </c:pt>
                <c:pt idx="611">
                  <c:v>8.91</c:v>
                </c:pt>
                <c:pt idx="612">
                  <c:v>8.92</c:v>
                </c:pt>
                <c:pt idx="613">
                  <c:v>8.93</c:v>
                </c:pt>
                <c:pt idx="614">
                  <c:v>8.94</c:v>
                </c:pt>
                <c:pt idx="615">
                  <c:v>8.9499999999999993</c:v>
                </c:pt>
                <c:pt idx="616">
                  <c:v>8.9600000000000009</c:v>
                </c:pt>
                <c:pt idx="617">
                  <c:v>8.9700000000000006</c:v>
                </c:pt>
                <c:pt idx="618">
                  <c:v>8.98</c:v>
                </c:pt>
                <c:pt idx="619">
                  <c:v>8.99</c:v>
                </c:pt>
                <c:pt idx="620">
                  <c:v>9</c:v>
                </c:pt>
                <c:pt idx="621">
                  <c:v>9.01</c:v>
                </c:pt>
                <c:pt idx="622">
                  <c:v>9.02</c:v>
                </c:pt>
                <c:pt idx="623">
                  <c:v>9.0299999999999994</c:v>
                </c:pt>
                <c:pt idx="624">
                  <c:v>9.0399999999999991</c:v>
                </c:pt>
                <c:pt idx="625">
                  <c:v>9.0500000000000007</c:v>
                </c:pt>
                <c:pt idx="626">
                  <c:v>9.06</c:v>
                </c:pt>
                <c:pt idx="627">
                  <c:v>9.07</c:v>
                </c:pt>
                <c:pt idx="628">
                  <c:v>9.08</c:v>
                </c:pt>
                <c:pt idx="629">
                  <c:v>9.09</c:v>
                </c:pt>
                <c:pt idx="630">
                  <c:v>9.1</c:v>
                </c:pt>
                <c:pt idx="631">
                  <c:v>9.11</c:v>
                </c:pt>
                <c:pt idx="632">
                  <c:v>9.1199999999999992</c:v>
                </c:pt>
                <c:pt idx="633">
                  <c:v>9.1300000000000008</c:v>
                </c:pt>
                <c:pt idx="634">
                  <c:v>9.14</c:v>
                </c:pt>
                <c:pt idx="635">
                  <c:v>9.15</c:v>
                </c:pt>
                <c:pt idx="636">
                  <c:v>9.16</c:v>
                </c:pt>
                <c:pt idx="637">
                  <c:v>9.17</c:v>
                </c:pt>
                <c:pt idx="638">
                  <c:v>9.18</c:v>
                </c:pt>
                <c:pt idx="639">
                  <c:v>9.19</c:v>
                </c:pt>
                <c:pt idx="640">
                  <c:v>9.1999999999999993</c:v>
                </c:pt>
                <c:pt idx="641">
                  <c:v>9.2100000000000009</c:v>
                </c:pt>
                <c:pt idx="642">
                  <c:v>9.2200000000000006</c:v>
                </c:pt>
                <c:pt idx="643">
                  <c:v>9.23</c:v>
                </c:pt>
                <c:pt idx="644">
                  <c:v>9.24</c:v>
                </c:pt>
                <c:pt idx="645">
                  <c:v>9.25</c:v>
                </c:pt>
                <c:pt idx="646">
                  <c:v>9.26</c:v>
                </c:pt>
                <c:pt idx="647">
                  <c:v>9.27</c:v>
                </c:pt>
                <c:pt idx="648">
                  <c:v>9.2799999999999994</c:v>
                </c:pt>
                <c:pt idx="649">
                  <c:v>9.2899999999999991</c:v>
                </c:pt>
                <c:pt idx="650">
                  <c:v>9.3000000000000007</c:v>
                </c:pt>
                <c:pt idx="651">
                  <c:v>9.31</c:v>
                </c:pt>
                <c:pt idx="652">
                  <c:v>9.32</c:v>
                </c:pt>
                <c:pt idx="653">
                  <c:v>9.33</c:v>
                </c:pt>
                <c:pt idx="654">
                  <c:v>9.34</c:v>
                </c:pt>
                <c:pt idx="655">
                  <c:v>9.35</c:v>
                </c:pt>
                <c:pt idx="656">
                  <c:v>9.36</c:v>
                </c:pt>
                <c:pt idx="657">
                  <c:v>9.3699999999999992</c:v>
                </c:pt>
                <c:pt idx="658">
                  <c:v>9.3800000000000008</c:v>
                </c:pt>
                <c:pt idx="659">
                  <c:v>9.39</c:v>
                </c:pt>
                <c:pt idx="660">
                  <c:v>9.4</c:v>
                </c:pt>
                <c:pt idx="661">
                  <c:v>9.41</c:v>
                </c:pt>
                <c:pt idx="662">
                  <c:v>9.42</c:v>
                </c:pt>
                <c:pt idx="663">
                  <c:v>9.43</c:v>
                </c:pt>
                <c:pt idx="664">
                  <c:v>9.44</c:v>
                </c:pt>
                <c:pt idx="665">
                  <c:v>9.4499999999999993</c:v>
                </c:pt>
                <c:pt idx="666">
                  <c:v>9.4600000000000009</c:v>
                </c:pt>
                <c:pt idx="667">
                  <c:v>9.4700000000000006</c:v>
                </c:pt>
                <c:pt idx="668">
                  <c:v>9.48</c:v>
                </c:pt>
                <c:pt idx="669">
                  <c:v>9.49</c:v>
                </c:pt>
                <c:pt idx="670">
                  <c:v>9.5</c:v>
                </c:pt>
                <c:pt idx="671">
                  <c:v>9.51</c:v>
                </c:pt>
                <c:pt idx="672">
                  <c:v>9.52</c:v>
                </c:pt>
                <c:pt idx="673">
                  <c:v>9.5299999999999994</c:v>
                </c:pt>
                <c:pt idx="674">
                  <c:v>9.5399999999999991</c:v>
                </c:pt>
                <c:pt idx="675">
                  <c:v>9.5500000000000007</c:v>
                </c:pt>
                <c:pt idx="676">
                  <c:v>9.56</c:v>
                </c:pt>
                <c:pt idx="677">
                  <c:v>9.57</c:v>
                </c:pt>
                <c:pt idx="678">
                  <c:v>9.58</c:v>
                </c:pt>
                <c:pt idx="679">
                  <c:v>9.59</c:v>
                </c:pt>
                <c:pt idx="680">
                  <c:v>9.6</c:v>
                </c:pt>
                <c:pt idx="681">
                  <c:v>9.61</c:v>
                </c:pt>
                <c:pt idx="682">
                  <c:v>9.6199999999999992</c:v>
                </c:pt>
                <c:pt idx="683">
                  <c:v>9.6300000000000008</c:v>
                </c:pt>
                <c:pt idx="684">
                  <c:v>9.64</c:v>
                </c:pt>
                <c:pt idx="685">
                  <c:v>9.65</c:v>
                </c:pt>
                <c:pt idx="686">
                  <c:v>9.66</c:v>
                </c:pt>
                <c:pt idx="687">
                  <c:v>9.67</c:v>
                </c:pt>
                <c:pt idx="688">
                  <c:v>9.68</c:v>
                </c:pt>
                <c:pt idx="689">
                  <c:v>9.69</c:v>
                </c:pt>
                <c:pt idx="690">
                  <c:v>9.6999999999999993</c:v>
                </c:pt>
                <c:pt idx="691">
                  <c:v>9.7100000000000009</c:v>
                </c:pt>
                <c:pt idx="692">
                  <c:v>9.7200000000000006</c:v>
                </c:pt>
                <c:pt idx="693">
                  <c:v>9.73</c:v>
                </c:pt>
                <c:pt idx="694">
                  <c:v>9.74</c:v>
                </c:pt>
                <c:pt idx="695">
                  <c:v>9.75</c:v>
                </c:pt>
                <c:pt idx="696">
                  <c:v>9.76</c:v>
                </c:pt>
                <c:pt idx="697">
                  <c:v>9.77</c:v>
                </c:pt>
                <c:pt idx="698">
                  <c:v>9.7799999999999994</c:v>
                </c:pt>
                <c:pt idx="699">
                  <c:v>9.7899999999999991</c:v>
                </c:pt>
                <c:pt idx="700">
                  <c:v>9.8000000000000007</c:v>
                </c:pt>
                <c:pt idx="701">
                  <c:v>9.81</c:v>
                </c:pt>
                <c:pt idx="702">
                  <c:v>9.82</c:v>
                </c:pt>
                <c:pt idx="703">
                  <c:v>9.83</c:v>
                </c:pt>
                <c:pt idx="704">
                  <c:v>9.84</c:v>
                </c:pt>
                <c:pt idx="705">
                  <c:v>9.85</c:v>
                </c:pt>
                <c:pt idx="706">
                  <c:v>9.86</c:v>
                </c:pt>
                <c:pt idx="707">
                  <c:v>9.8699999999999992</c:v>
                </c:pt>
                <c:pt idx="708">
                  <c:v>9.8800000000000008</c:v>
                </c:pt>
                <c:pt idx="709">
                  <c:v>9.89</c:v>
                </c:pt>
                <c:pt idx="710">
                  <c:v>9.9</c:v>
                </c:pt>
                <c:pt idx="711">
                  <c:v>9.91</c:v>
                </c:pt>
                <c:pt idx="712">
                  <c:v>9.92</c:v>
                </c:pt>
                <c:pt idx="713">
                  <c:v>9.93</c:v>
                </c:pt>
                <c:pt idx="714">
                  <c:v>9.94</c:v>
                </c:pt>
                <c:pt idx="715">
                  <c:v>9.9499999999999993</c:v>
                </c:pt>
                <c:pt idx="716">
                  <c:v>9.9600000000000009</c:v>
                </c:pt>
                <c:pt idx="717">
                  <c:v>9.9700000000000006</c:v>
                </c:pt>
                <c:pt idx="718">
                  <c:v>9.98</c:v>
                </c:pt>
                <c:pt idx="719">
                  <c:v>9.99</c:v>
                </c:pt>
                <c:pt idx="720">
                  <c:v>10</c:v>
                </c:pt>
              </c:numCache>
            </c:numRef>
          </c:xVal>
          <c:yVal>
            <c:numRef>
              <c:f>All!$B$2:$B$722</c:f>
              <c:numCache>
                <c:formatCode>General</c:formatCode>
                <c:ptCount val="721"/>
                <c:pt idx="0">
                  <c:v>1.2358355403400416</c:v>
                </c:pt>
                <c:pt idx="1">
                  <c:v>1.4275365143648504</c:v>
                </c:pt>
                <c:pt idx="2">
                  <c:v>1.625903987419659</c:v>
                </c:pt>
                <c:pt idx="3">
                  <c:v>1.8310422498134116</c:v>
                </c:pt>
                <c:pt idx="4">
                  <c:v>2.0430553558930034</c:v>
                </c:pt>
                <c:pt idx="5">
                  <c:v>2.2620470975255063</c:v>
                </c:pt>
                <c:pt idx="6">
                  <c:v>2.4881209778111049</c:v>
                </c:pt>
                <c:pt idx="7">
                  <c:v>2.7213801850352195</c:v>
                </c:pt>
                <c:pt idx="8">
                  <c:v>2.9619275668677187</c:v>
                </c:pt>
                <c:pt idx="9">
                  <c:v>3.2098656048169363</c:v>
                </c:pt>
                <c:pt idx="10">
                  <c:v>3.4652963889458803</c:v>
                </c:pt>
                <c:pt idx="11">
                  <c:v>3.7283215928582227</c:v>
                </c:pt>
                <c:pt idx="12">
                  <c:v>3.9990424489605063</c:v>
                </c:pt>
                <c:pt idx="13">
                  <c:v>4.2775597240077721</c:v>
                </c:pt>
                <c:pt idx="14">
                  <c:v>4.5639736949389427</c:v>
                </c:pt>
                <c:pt idx="15">
                  <c:v>4.8583841250080608</c:v>
                </c:pt>
                <c:pt idx="16">
                  <c:v>5.1608902402177534</c:v>
                </c:pt>
                <c:pt idx="17">
                  <c:v>5.4715907060602857</c:v>
                </c:pt>
                <c:pt idx="18">
                  <c:v>5.7905836045720687</c:v>
                </c:pt>
                <c:pt idx="19">
                  <c:v>6.1179664117069574</c:v>
                </c:pt>
                <c:pt idx="20">
                  <c:v>6.4538359750328782</c:v>
                </c:pt>
                <c:pt idx="21">
                  <c:v>6.7982884917578161</c:v>
                </c:pt>
                <c:pt idx="22">
                  <c:v>7.1514194870881465</c:v>
                </c:pt>
                <c:pt idx="23">
                  <c:v>7.5133237929254406</c:v>
                </c:pt>
                <c:pt idx="24">
                  <c:v>7.8840955269047335</c:v>
                </c:pt>
                <c:pt idx="25">
                  <c:v>8.2638280717787467</c:v>
                </c:pt>
                <c:pt idx="26">
                  <c:v>8.6526140551518314</c:v>
                </c:pt>
                <c:pt idx="27">
                  <c:v>9.0505453295671288</c:v>
                </c:pt>
                <c:pt idx="28">
                  <c:v>9.4577129529499686</c:v>
                </c:pt>
                <c:pt idx="29">
                  <c:v>9.8742071694118838</c:v>
                </c:pt>
                <c:pt idx="30">
                  <c:v>10.300117390416025</c:v>
                </c:pt>
                <c:pt idx="31">
                  <c:v>10.735532176309162</c:v>
                </c:pt>
                <c:pt idx="32">
                  <c:v>11.180539218221103</c:v>
                </c:pt>
                <c:pt idx="33">
                  <c:v>11.635225320334532</c:v>
                </c:pt>
                <c:pt idx="34">
                  <c:v>12.099676382527649</c:v>
                </c:pt>
                <c:pt idx="35">
                  <c:v>12.573977383390762</c:v>
                </c:pt>
                <c:pt idx="36">
                  <c:v>13.058212363620168</c:v>
                </c:pt>
                <c:pt idx="37">
                  <c:v>13.552464409788788</c:v>
                </c:pt>
                <c:pt idx="38">
                  <c:v>14.056815638497618</c:v>
                </c:pt>
                <c:pt idx="39">
                  <c:v>14.571347180906324</c:v>
                </c:pt>
                <c:pt idx="40">
                  <c:v>15.096139167646848</c:v>
                </c:pt>
                <c:pt idx="41">
                  <c:v>15.63127071411896</c:v>
                </c:pt>
                <c:pt idx="42">
                  <c:v>16.176819906169772</c:v>
                </c:pt>
                <c:pt idx="43">
                  <c:v>16.732863786156894</c:v>
                </c:pt>
                <c:pt idx="44">
                  <c:v>17.299478339396291</c:v>
                </c:pt>
                <c:pt idx="45">
                  <c:v>17.876738480994785</c:v>
                </c:pt>
                <c:pt idx="46">
                  <c:v>18.46471804306768</c:v>
                </c:pt>
                <c:pt idx="47">
                  <c:v>19.063489762340733</c:v>
                </c:pt>
                <c:pt idx="48">
                  <c:v>19.673125268137319</c:v>
                </c:pt>
                <c:pt idx="49">
                  <c:v>20.293695070749632</c:v>
                </c:pt>
                <c:pt idx="50">
                  <c:v>20.925268550193696</c:v>
                </c:pt>
                <c:pt idx="51">
                  <c:v>21.567913945347744</c:v>
                </c:pt>
                <c:pt idx="52">
                  <c:v>22.221698343473076</c:v>
                </c:pt>
                <c:pt idx="53">
                  <c:v>22.886687670116391</c:v>
                </c:pt>
                <c:pt idx="54">
                  <c:v>23.562946679392624</c:v>
                </c:pt>
                <c:pt idx="55">
                  <c:v>24.250538944647662</c:v>
                </c:pt>
                <c:pt idx="56">
                  <c:v>24.949526849498344</c:v>
                </c:pt>
                <c:pt idx="57">
                  <c:v>25.659971579249913</c:v>
                </c:pt>
                <c:pt idx="58">
                  <c:v>26.381933112688365</c:v>
                </c:pt>
                <c:pt idx="59">
                  <c:v>27.1154702142464</c:v>
                </c:pt>
                <c:pt idx="60">
                  <c:v>27.860640426540954</c:v>
                </c:pt>
                <c:pt idx="61">
                  <c:v>28.617500063280975</c:v>
                </c:pt>
                <c:pt idx="62">
                  <c:v>29.386104202542732</c:v>
                </c:pt>
                <c:pt idx="63">
                  <c:v>30.166506680411359</c:v>
                </c:pt>
                <c:pt idx="64">
                  <c:v>30.958760084985737</c:v>
                </c:pt>
                <c:pt idx="65">
                  <c:v>31.762915750744654</c:v>
                </c:pt>
                <c:pt idx="66">
                  <c:v>32.579023753271876</c:v>
                </c:pt>
                <c:pt idx="67">
                  <c:v>33.407132904338262</c:v>
                </c:pt>
                <c:pt idx="68">
                  <c:v>34.247290747336557</c:v>
                </c:pt>
                <c:pt idx="69">
                  <c:v>35.09954355306823</c:v>
                </c:pt>
                <c:pt idx="70">
                  <c:v>35.9639363158783</c:v>
                </c:pt>
                <c:pt idx="71">
                  <c:v>36.84051275013578</c:v>
                </c:pt>
                <c:pt idx="72">
                  <c:v>37.729315287056998</c:v>
                </c:pt>
                <c:pt idx="73">
                  <c:v>38.630385071867245</c:v>
                </c:pt>
                <c:pt idx="74">
                  <c:v>39.543761961300518</c:v>
                </c:pt>
                <c:pt idx="75">
                  <c:v>40.469484521431269</c:v>
                </c:pt>
                <c:pt idx="76">
                  <c:v>41.407590025836534</c:v>
                </c:pt>
                <c:pt idx="77">
                  <c:v>42.358114454085218</c:v>
                </c:pt>
                <c:pt idx="78">
                  <c:v>43.32109249054961</c:v>
                </c:pt>
                <c:pt idx="79">
                  <c:v>44.296557523537601</c:v>
                </c:pt>
                <c:pt idx="80">
                  <c:v>45.284541644741104</c:v>
                </c:pt>
                <c:pt idx="81">
                  <c:v>46.285075648996376</c:v>
                </c:pt>
                <c:pt idx="82">
                  <c:v>47.298189034354905</c:v>
                </c:pt>
                <c:pt idx="83">
                  <c:v>48.323910002457829</c:v>
                </c:pt>
                <c:pt idx="84">
                  <c:v>49.362265459213624</c:v>
                </c:pt>
                <c:pt idx="85">
                  <c:v>50.413281015772405</c:v>
                </c:pt>
                <c:pt idx="86">
                  <c:v>51.476980989795216</c:v>
                </c:pt>
                <c:pt idx="87">
                  <c:v>52.553388407012577</c:v>
                </c:pt>
                <c:pt idx="88">
                  <c:v>53.642525003069217</c:v>
                </c:pt>
                <c:pt idx="89">
                  <c:v>54.744411225651959</c:v>
                </c:pt>
                <c:pt idx="90">
                  <c:v>55.859066236893739</c:v>
                </c:pt>
                <c:pt idx="91">
                  <c:v>56.986507916053938</c:v>
                </c:pt>
                <c:pt idx="92">
                  <c:v>58.126752862467335</c:v>
                </c:pt>
                <c:pt idx="93">
                  <c:v>59.279816398758342</c:v>
                </c:pt>
                <c:pt idx="94">
                  <c:v>60.445712574319316</c:v>
                </c:pt>
                <c:pt idx="95">
                  <c:v>61.624454169042984</c:v>
                </c:pt>
                <c:pt idx="96">
                  <c:v>62.816052697310973</c:v>
                </c:pt>
                <c:pt idx="97">
                  <c:v>64.020518412230487</c:v>
                </c:pt>
                <c:pt idx="98">
                  <c:v>65.237860310113419</c:v>
                </c:pt>
                <c:pt idx="99">
                  <c:v>66.468086135201048</c:v>
                </c:pt>
                <c:pt idx="100">
                  <c:v>67.711202384619696</c:v>
                </c:pt>
                <c:pt idx="101">
                  <c:v>68.967214313570707</c:v>
                </c:pt>
                <c:pt idx="102">
                  <c:v>70.236125940747883</c:v>
                </c:pt>
                <c:pt idx="103">
                  <c:v>71.517940053978066</c:v>
                </c:pt>
                <c:pt idx="104">
                  <c:v>72.812658216078958</c:v>
                </c:pt>
                <c:pt idx="105">
                  <c:v>74.120280770934414</c:v>
                </c:pt>
                <c:pt idx="106">
                  <c:v>75.440806849776095</c:v>
                </c:pt>
                <c:pt idx="107">
                  <c:v>76.774234377673778</c:v>
                </c:pt>
                <c:pt idx="108">
                  <c:v>78.120560080226184</c:v>
                </c:pt>
                <c:pt idx="109">
                  <c:v>79.479779490447442</c:v>
                </c:pt>
                <c:pt idx="110">
                  <c:v>80.851886955846865</c:v>
                </c:pt>
                <c:pt idx="111">
                  <c:v>82.236875645698262</c:v>
                </c:pt>
                <c:pt idx="112">
                  <c:v>83.634737558490457</c:v>
                </c:pt>
                <c:pt idx="113">
                  <c:v>85.045463529558091</c:v>
                </c:pt>
                <c:pt idx="114">
                  <c:v>86.469043238890066</c:v>
                </c:pt>
                <c:pt idx="115">
                  <c:v>87.905465219103263</c:v>
                </c:pt>
                <c:pt idx="116">
                  <c:v>89.354716863588351</c:v>
                </c:pt>
                <c:pt idx="117">
                  <c:v>90.816784434812902</c:v>
                </c:pt>
                <c:pt idx="118">
                  <c:v>92.291653072783674</c:v>
                </c:pt>
                <c:pt idx="119">
                  <c:v>93.779306803665094</c:v>
                </c:pt>
                <c:pt idx="120">
                  <c:v>95.279728548541982</c:v>
                </c:pt>
                <c:pt idx="121">
                  <c:v>96.792900132329393</c:v>
                </c:pt>
                <c:pt idx="122">
                  <c:v>98.318802292822738</c:v>
                </c:pt>
                <c:pt idx="123">
                  <c:v>99.857414689885516</c:v>
                </c:pt>
                <c:pt idx="124">
                  <c:v>101.40871591476525</c:v>
                </c:pt>
                <c:pt idx="125">
                  <c:v>102.97268349954153</c:v>
                </c:pt>
                <c:pt idx="126">
                  <c:v>104.54929392669524</c:v>
                </c:pt>
                <c:pt idx="127">
                  <c:v>106.13852263879625</c:v>
                </c:pt>
                <c:pt idx="128">
                  <c:v>107.74034404830918</c:v>
                </c:pt>
                <c:pt idx="129">
                  <c:v>109.35473154750954</c:v>
                </c:pt>
                <c:pt idx="130">
                  <c:v>110.98165751850466</c:v>
                </c:pt>
                <c:pt idx="131">
                  <c:v>112.62109334336131</c:v>
                </c:pt>
                <c:pt idx="132">
                  <c:v>114.27300941432874</c:v>
                </c:pt>
                <c:pt idx="133">
                  <c:v>115.93737514416243</c:v>
                </c:pt>
                <c:pt idx="134">
                  <c:v>117.61415897652908</c:v>
                </c:pt>
                <c:pt idx="135">
                  <c:v>119.30332839651186</c:v>
                </c:pt>
                <c:pt idx="136">
                  <c:v>121.00484994118777</c:v>
                </c:pt>
                <c:pt idx="137">
                  <c:v>122.71868921028836</c:v>
                </c:pt>
                <c:pt idx="138">
                  <c:v>124.44481087693985</c:v>
                </c:pt>
                <c:pt idx="139">
                  <c:v>126.18317869846956</c:v>
                </c:pt>
                <c:pt idx="140">
                  <c:v>127.93375552728135</c:v>
                </c:pt>
                <c:pt idx="141">
                  <c:v>129.69650332180328</c:v>
                </c:pt>
                <c:pt idx="142">
                  <c:v>131.47138315747821</c:v>
                </c:pt>
                <c:pt idx="143">
                  <c:v>133.25835523783587</c:v>
                </c:pt>
                <c:pt idx="144">
                  <c:v>135.05737890559564</c:v>
                </c:pt>
                <c:pt idx="145">
                  <c:v>136.86841265383319</c:v>
                </c:pt>
                <c:pt idx="146">
                  <c:v>138.69141413718836</c:v>
                </c:pt>
                <c:pt idx="147">
                  <c:v>140.52634018312048</c:v>
                </c:pt>
                <c:pt idx="148">
                  <c:v>142.37314680319528</c:v>
                </c:pt>
                <c:pt idx="149">
                  <c:v>144.2317892044145</c:v>
                </c:pt>
                <c:pt idx="150">
                  <c:v>146.10222180057784</c:v>
                </c:pt>
                <c:pt idx="151">
                  <c:v>147.98439822367115</c:v>
                </c:pt>
                <c:pt idx="152">
                  <c:v>149.87827133528538</c:v>
                </c:pt>
                <c:pt idx="153">
                  <c:v>151.78379323805282</c:v>
                </c:pt>
                <c:pt idx="154">
                  <c:v>153.70091528710975</c:v>
                </c:pt>
                <c:pt idx="155">
                  <c:v>155.62958810157153</c:v>
                </c:pt>
                <c:pt idx="156">
                  <c:v>157.56976157602224</c:v>
                </c:pt>
                <c:pt idx="157">
                  <c:v>159.52138489201585</c:v>
                </c:pt>
                <c:pt idx="158">
                  <c:v>161.48440652958556</c:v>
                </c:pt>
                <c:pt idx="159">
                  <c:v>163.45877427875544</c:v>
                </c:pt>
                <c:pt idx="160">
                  <c:v>165.44443525105729</c:v>
                </c:pt>
                <c:pt idx="161">
                  <c:v>167.44133589104362</c:v>
                </c:pt>
                <c:pt idx="162">
                  <c:v>169.44942198779907</c:v>
                </c:pt>
                <c:pt idx="163">
                  <c:v>171.46863868644468</c:v>
                </c:pt>
                <c:pt idx="164">
                  <c:v>173.49893049963151</c:v>
                </c:pt>
                <c:pt idx="165">
                  <c:v>175.54024131902503</c:v>
                </c:pt>
                <c:pt idx="166">
                  <c:v>177.59251442677299</c:v>
                </c:pt>
                <c:pt idx="167">
                  <c:v>179.65569250695793</c:v>
                </c:pt>
                <c:pt idx="168">
                  <c:v>181.729717657028</c:v>
                </c:pt>
                <c:pt idx="169">
                  <c:v>183.81453139920887</c:v>
                </c:pt>
                <c:pt idx="170">
                  <c:v>185.91007469188793</c:v>
                </c:pt>
                <c:pt idx="171">
                  <c:v>188.01628794097411</c:v>
                </c:pt>
                <c:pt idx="172">
                  <c:v>190.13311101122801</c:v>
                </c:pt>
                <c:pt idx="173">
                  <c:v>192.26048323756001</c:v>
                </c:pt>
                <c:pt idx="174">
                  <c:v>194.39834343629627</c:v>
                </c:pt>
                <c:pt idx="175">
                  <c:v>196.54662991640754</c:v>
                </c:pt>
                <c:pt idx="176">
                  <c:v>198.70528049070003</c:v>
                </c:pt>
                <c:pt idx="177">
                  <c:v>200.87423248696803</c:v>
                </c:pt>
                <c:pt idx="178">
                  <c:v>203.05342275910249</c:v>
                </c:pt>
                <c:pt idx="179">
                  <c:v>205.24278769815785</c:v>
                </c:pt>
                <c:pt idx="180">
                  <c:v>207.44226324337041</c:v>
                </c:pt>
                <c:pt idx="181">
                  <c:v>209.65178489313092</c:v>
                </c:pt>
                <c:pt idx="182">
                  <c:v>211.87128771590571</c:v>
                </c:pt>
                <c:pt idx="183">
                  <c:v>214.10070636110925</c:v>
                </c:pt>
                <c:pt idx="184">
                  <c:v>216.33997506991952</c:v>
                </c:pt>
                <c:pt idx="185">
                  <c:v>218.5890276860419</c:v>
                </c:pt>
                <c:pt idx="186">
                  <c:v>220.84779766641384</c:v>
                </c:pt>
                <c:pt idx="187">
                  <c:v>223.11621809185453</c:v>
                </c:pt>
                <c:pt idx="188">
                  <c:v>225.39422167764948</c:v>
                </c:pt>
                <c:pt idx="189">
                  <c:v>227.68174078408111</c:v>
                </c:pt>
                <c:pt idx="190">
                  <c:v>229.97870742688806</c:v>
                </c:pt>
                <c:pt idx="191">
                  <c:v>232.28505328766875</c:v>
                </c:pt>
                <c:pt idx="192">
                  <c:v>234.60070972421039</c:v>
                </c:pt>
                <c:pt idx="193">
                  <c:v>236.92560778076069</c:v>
                </c:pt>
                <c:pt idx="194">
                  <c:v>239.25967819822239</c:v>
                </c:pt>
                <c:pt idx="195">
                  <c:v>241.60285142428233</c:v>
                </c:pt>
                <c:pt idx="196">
                  <c:v>243.95505762347091</c:v>
                </c:pt>
                <c:pt idx="197">
                  <c:v>246.31622668714689</c:v>
                </c:pt>
                <c:pt idx="198">
                  <c:v>248.68628824340868</c:v>
                </c:pt>
                <c:pt idx="199">
                  <c:v>251.06517166693445</c:v>
                </c:pt>
                <c:pt idx="200">
                  <c:v>253.45280608874313</c:v>
                </c:pt>
                <c:pt idx="201">
                  <c:v>255.84912040588162</c:v>
                </c:pt>
                <c:pt idx="202">
                  <c:v>258.25404329103498</c:v>
                </c:pt>
                <c:pt idx="203">
                  <c:v>260.66750320205358</c:v>
                </c:pt>
                <c:pt idx="204">
                  <c:v>263.08942839140747</c:v>
                </c:pt>
                <c:pt idx="205">
                  <c:v>265.51974691555688</c:v>
                </c:pt>
                <c:pt idx="206">
                  <c:v>267.95838664424087</c:v>
                </c:pt>
                <c:pt idx="207">
                  <c:v>270.40527526968833</c:v>
                </c:pt>
                <c:pt idx="208">
                  <c:v>272.86034031574133</c:v>
                </c:pt>
                <c:pt idx="209">
                  <c:v>275.32350914689857</c:v>
                </c:pt>
                <c:pt idx="210">
                  <c:v>277.79470897727418</c:v>
                </c:pt>
                <c:pt idx="211">
                  <c:v>280.27386687947336</c:v>
                </c:pt>
                <c:pt idx="212">
                  <c:v>282.7609097933767</c:v>
                </c:pt>
                <c:pt idx="213">
                  <c:v>285.25576453484871</c:v>
                </c:pt>
                <c:pt idx="214">
                  <c:v>287.75835780434988</c:v>
                </c:pt>
                <c:pt idx="215">
                  <c:v>290.26861619546884</c:v>
                </c:pt>
                <c:pt idx="216">
                  <c:v>292.7864662033644</c:v>
                </c:pt>
                <c:pt idx="217">
                  <c:v>295.31183423311967</c:v>
                </c:pt>
                <c:pt idx="218">
                  <c:v>297.84464660800808</c:v>
                </c:pt>
                <c:pt idx="219">
                  <c:v>300.38482957767064</c:v>
                </c:pt>
                <c:pt idx="220">
                  <c:v>302.93230932620901</c:v>
                </c:pt>
                <c:pt idx="221">
                  <c:v>305.48701198017704</c:v>
                </c:pt>
                <c:pt idx="222">
                  <c:v>308.04886361649687</c:v>
                </c:pt>
                <c:pt idx="223">
                  <c:v>310.61779027027745</c:v>
                </c:pt>
                <c:pt idx="224">
                  <c:v>313.19371794254153</c:v>
                </c:pt>
                <c:pt idx="225">
                  <c:v>315.77657260786901</c:v>
                </c:pt>
                <c:pt idx="226">
                  <c:v>318.36628022194276</c:v>
                </c:pt>
                <c:pt idx="227">
                  <c:v>320.96276672900973</c:v>
                </c:pt>
                <c:pt idx="228">
                  <c:v>323.5659580692448</c:v>
                </c:pt>
                <c:pt idx="229">
                  <c:v>326.17578018602995</c:v>
                </c:pt>
                <c:pt idx="230">
                  <c:v>328.79215903314008</c:v>
                </c:pt>
                <c:pt idx="231">
                  <c:v>331.41502058183579</c:v>
                </c:pt>
                <c:pt idx="232">
                  <c:v>334.044290827868</c:v>
                </c:pt>
                <c:pt idx="233">
                  <c:v>336.67989579839008</c:v>
                </c:pt>
                <c:pt idx="234">
                  <c:v>339.32176155877903</c:v>
                </c:pt>
                <c:pt idx="235">
                  <c:v>341.96981421936528</c:v>
                </c:pt>
                <c:pt idx="236">
                  <c:v>344.62397994207595</c:v>
                </c:pt>
                <c:pt idx="237">
                  <c:v>347.28418494697746</c:v>
                </c:pt>
                <c:pt idx="238">
                  <c:v>349.95035551873707</c:v>
                </c:pt>
                <c:pt idx="239">
                  <c:v>352.62241801299075</c:v>
                </c:pt>
                <c:pt idx="240">
                  <c:v>355.30029886261815</c:v>
                </c:pt>
                <c:pt idx="241">
                  <c:v>357.9839245839313</c:v>
                </c:pt>
                <c:pt idx="242">
                  <c:v>360.67322178276754</c:v>
                </c:pt>
                <c:pt idx="243">
                  <c:v>363.36811716050175</c:v>
                </c:pt>
                <c:pt idx="244">
                  <c:v>366.06853751995766</c:v>
                </c:pt>
                <c:pt idx="245">
                  <c:v>368.77440977123933</c:v>
                </c:pt>
                <c:pt idx="246">
                  <c:v>371.48566093747064</c:v>
                </c:pt>
                <c:pt idx="247">
                  <c:v>374.20221816044108</c:v>
                </c:pt>
                <c:pt idx="248">
                  <c:v>376.92400870617007</c:v>
                </c:pt>
                <c:pt idx="249">
                  <c:v>379.65095997037992</c:v>
                </c:pt>
                <c:pt idx="250">
                  <c:v>382.38299948387981</c:v>
                </c:pt>
                <c:pt idx="251">
                  <c:v>385.12005491786624</c:v>
                </c:pt>
                <c:pt idx="252">
                  <c:v>387.86205408913054</c:v>
                </c:pt>
                <c:pt idx="253">
                  <c:v>390.60892496518557</c:v>
                </c:pt>
                <c:pt idx="254">
                  <c:v>393.36059566930226</c:v>
                </c:pt>
                <c:pt idx="255">
                  <c:v>396.11699448545846</c:v>
                </c:pt>
                <c:pt idx="256">
                  <c:v>398.87804986321328</c:v>
                </c:pt>
                <c:pt idx="257">
                  <c:v>401.64369042248006</c:v>
                </c:pt>
                <c:pt idx="258">
                  <c:v>404.41384495822496</c:v>
                </c:pt>
                <c:pt idx="259">
                  <c:v>407.18844244508335</c:v>
                </c:pt>
                <c:pt idx="260">
                  <c:v>409.96741204188356</c:v>
                </c:pt>
                <c:pt idx="261">
                  <c:v>412.75068309609571</c:v>
                </c:pt>
                <c:pt idx="262">
                  <c:v>415.53818514819358</c:v>
                </c:pt>
                <c:pt idx="263">
                  <c:v>418.32984793593431</c:v>
                </c:pt>
                <c:pt idx="264">
                  <c:v>421.12560139856009</c:v>
                </c:pt>
                <c:pt idx="265">
                  <c:v>423.92537568091461</c:v>
                </c:pt>
                <c:pt idx="266">
                  <c:v>426.72910113747798</c:v>
                </c:pt>
                <c:pt idx="267">
                  <c:v>429.53670833633043</c:v>
                </c:pt>
                <c:pt idx="268">
                  <c:v>432.34812806302409</c:v>
                </c:pt>
                <c:pt idx="269">
                  <c:v>435.16329132438653</c:v>
                </c:pt>
                <c:pt idx="270">
                  <c:v>437.9821293522358</c:v>
                </c:pt>
                <c:pt idx="271">
                  <c:v>440.80457360703167</c:v>
                </c:pt>
                <c:pt idx="272">
                  <c:v>443.63055578143269</c:v>
                </c:pt>
                <c:pt idx="273">
                  <c:v>446.46000780379165</c:v>
                </c:pt>
                <c:pt idx="274">
                  <c:v>449.29286184156837</c:v>
                </c:pt>
                <c:pt idx="275">
                  <c:v>452.1290503046622</c:v>
                </c:pt>
                <c:pt idx="276">
                  <c:v>454.9685058486815</c:v>
                </c:pt>
                <c:pt idx="277">
                  <c:v>457.81116137813302</c:v>
                </c:pt>
                <c:pt idx="278">
                  <c:v>460.65695004952943</c:v>
                </c:pt>
                <c:pt idx="279">
                  <c:v>463.50580527444492</c:v>
                </c:pt>
                <c:pt idx="280">
                  <c:v>466.35766072247173</c:v>
                </c:pt>
                <c:pt idx="281">
                  <c:v>469.21245032413077</c:v>
                </c:pt>
                <c:pt idx="282">
                  <c:v>472.0701082736972</c:v>
                </c:pt>
                <c:pt idx="283">
                  <c:v>474.93056903195117</c:v>
                </c:pt>
                <c:pt idx="284">
                  <c:v>477.79376732887778</c:v>
                </c:pt>
                <c:pt idx="285">
                  <c:v>480.65963816627817</c:v>
                </c:pt>
                <c:pt idx="286">
                  <c:v>483.52811682032115</c:v>
                </c:pt>
                <c:pt idx="287">
                  <c:v>486.39913884403296</c:v>
                </c:pt>
                <c:pt idx="288">
                  <c:v>489.27264006970887</c:v>
                </c:pt>
                <c:pt idx="289">
                  <c:v>492.14855661126251</c:v>
                </c:pt>
                <c:pt idx="290">
                  <c:v>495.02682486651582</c:v>
                </c:pt>
                <c:pt idx="291">
                  <c:v>497.90738151941207</c:v>
                </c:pt>
                <c:pt idx="292">
                  <c:v>500.79016354218203</c:v>
                </c:pt>
                <c:pt idx="293">
                  <c:v>503.67510819742478</c:v>
                </c:pt>
                <c:pt idx="294">
                  <c:v>506.56215304014279</c:v>
                </c:pt>
                <c:pt idx="295">
                  <c:v>509.45123591970906</c:v>
                </c:pt>
                <c:pt idx="296">
                  <c:v>512.34229498177433</c:v>
                </c:pt>
                <c:pt idx="297">
                  <c:v>515.23526867010457</c:v>
                </c:pt>
                <c:pt idx="298">
                  <c:v>518.13009572837359</c:v>
                </c:pt>
                <c:pt idx="299">
                  <c:v>521.02671520188528</c:v>
                </c:pt>
                <c:pt idx="300">
                  <c:v>523.9250664392415</c:v>
                </c:pt>
                <c:pt idx="301">
                  <c:v>526.82508909394528</c:v>
                </c:pt>
                <c:pt idx="302">
                  <c:v>529.72672312595751</c:v>
                </c:pt>
                <c:pt idx="303">
                  <c:v>532.6299088031933</c:v>
                </c:pt>
                <c:pt idx="304">
                  <c:v>535.53458670294708</c:v>
                </c:pt>
                <c:pt idx="305">
                  <c:v>538.44069771329293</c:v>
                </c:pt>
                <c:pt idx="306">
                  <c:v>541.34818303440181</c:v>
                </c:pt>
                <c:pt idx="307">
                  <c:v>544.25698417981789</c:v>
                </c:pt>
                <c:pt idx="308">
                  <c:v>547.16704297767831</c:v>
                </c:pt>
                <c:pt idx="309">
                  <c:v>550.07830157188948</c:v>
                </c:pt>
                <c:pt idx="310">
                  <c:v>552.99070242323182</c:v>
                </c:pt>
                <c:pt idx="311">
                  <c:v>555.90418831042882</c:v>
                </c:pt>
                <c:pt idx="312">
                  <c:v>558.81870233116888</c:v>
                </c:pt>
                <c:pt idx="313">
                  <c:v>561.73418790306221</c:v>
                </c:pt>
                <c:pt idx="314">
                  <c:v>564.65058876455237</c:v>
                </c:pt>
                <c:pt idx="315">
                  <c:v>567.56784897579269</c:v>
                </c:pt>
                <c:pt idx="316">
                  <c:v>570.48591291946275</c:v>
                </c:pt>
                <c:pt idx="317">
                  <c:v>573.40472530153352</c:v>
                </c:pt>
                <c:pt idx="318">
                  <c:v>576.3242311519972</c:v>
                </c:pt>
                <c:pt idx="319">
                  <c:v>579.24437582554685</c:v>
                </c:pt>
                <c:pt idx="320">
                  <c:v>582.16510500220397</c:v>
                </c:pt>
                <c:pt idx="321">
                  <c:v>585.08636468791508</c:v>
                </c:pt>
                <c:pt idx="322">
                  <c:v>588.00810121509369</c:v>
                </c:pt>
                <c:pt idx="323">
                  <c:v>590.93026124311871</c:v>
                </c:pt>
                <c:pt idx="324">
                  <c:v>593.8527917587943</c:v>
                </c:pt>
                <c:pt idx="325">
                  <c:v>596.77564007677074</c:v>
                </c:pt>
                <c:pt idx="326">
                  <c:v>599.69875383991155</c:v>
                </c:pt>
                <c:pt idx="327">
                  <c:v>602.62208101963915</c:v>
                </c:pt>
                <c:pt idx="328">
                  <c:v>605.54556991621189</c:v>
                </c:pt>
                <c:pt idx="329">
                  <c:v>608.46916915900056</c:v>
                </c:pt>
                <c:pt idx="330">
                  <c:v>611.39282770668501</c:v>
                </c:pt>
                <c:pt idx="331">
                  <c:v>614.31649484743753</c:v>
                </c:pt>
                <c:pt idx="332">
                  <c:v>617.2401201990624</c:v>
                </c:pt>
                <c:pt idx="333">
                  <c:v>620.16365370910057</c:v>
                </c:pt>
                <c:pt idx="334">
                  <c:v>623.0870456548929</c:v>
                </c:pt>
                <c:pt idx="335">
                  <c:v>626.01024664360909</c:v>
                </c:pt>
                <c:pt idx="336">
                  <c:v>628.93320761224061</c:v>
                </c:pt>
                <c:pt idx="337">
                  <c:v>631.85587982756476</c:v>
                </c:pt>
                <c:pt idx="338">
                  <c:v>634.77821488606162</c:v>
                </c:pt>
                <c:pt idx="339">
                  <c:v>637.70016471381894</c:v>
                </c:pt>
                <c:pt idx="340">
                  <c:v>640.62168156637733</c:v>
                </c:pt>
                <c:pt idx="341">
                  <c:v>643.54271802855931</c:v>
                </c:pt>
                <c:pt idx="342">
                  <c:v>646.4632270142705</c:v>
                </c:pt>
                <c:pt idx="343">
                  <c:v>649.38316176625938</c:v>
                </c:pt>
                <c:pt idx="344">
                  <c:v>652.3024758558405</c:v>
                </c:pt>
                <c:pt idx="345">
                  <c:v>655.22112318260702</c:v>
                </c:pt>
                <c:pt idx="346">
                  <c:v>658.13905797410303</c:v>
                </c:pt>
                <c:pt idx="347">
                  <c:v>661.05623478545328</c:v>
                </c:pt>
                <c:pt idx="348">
                  <c:v>663.97260849899203</c:v>
                </c:pt>
                <c:pt idx="349">
                  <c:v>666.88813432384404</c:v>
                </c:pt>
                <c:pt idx="350">
                  <c:v>669.80276779548115</c:v>
                </c:pt>
                <c:pt idx="351">
                  <c:v>672.71646477525758</c:v>
                </c:pt>
                <c:pt idx="352">
                  <c:v>675.62918144990499</c:v>
                </c:pt>
                <c:pt idx="353">
                  <c:v>678.54087433102461</c:v>
                </c:pt>
                <c:pt idx="354">
                  <c:v>681.45150025453756</c:v>
                </c:pt>
                <c:pt idx="355">
                  <c:v>684.36101638010859</c:v>
                </c:pt>
                <c:pt idx="356">
                  <c:v>687.26938019055126</c:v>
                </c:pt>
                <c:pt idx="357">
                  <c:v>690.17654949120492</c:v>
                </c:pt>
                <c:pt idx="358">
                  <c:v>693.08248240930334</c:v>
                </c:pt>
                <c:pt idx="359">
                  <c:v>695.98713739329492</c:v>
                </c:pt>
                <c:pt idx="360">
                  <c:v>698.8904732121606</c:v>
                </c:pt>
                <c:pt idx="361">
                  <c:v>701.79244895469583</c:v>
                </c:pt>
                <c:pt idx="362">
                  <c:v>704.69302402878589</c:v>
                </c:pt>
                <c:pt idx="363">
                  <c:v>707.59215816064807</c:v>
                </c:pt>
                <c:pt idx="364">
                  <c:v>710.4898113940576</c:v>
                </c:pt>
                <c:pt idx="365">
                  <c:v>713.38594408954611</c:v>
                </c:pt>
                <c:pt idx="366">
                  <c:v>716.2805169235985</c:v>
                </c:pt>
                <c:pt idx="367">
                  <c:v>719.17349088780941</c:v>
                </c:pt>
                <c:pt idx="368">
                  <c:v>722.06482728803314</c:v>
                </c:pt>
                <c:pt idx="369">
                  <c:v>724.95448774351019</c:v>
                </c:pt>
                <c:pt idx="370">
                  <c:v>727.84243418598248</c:v>
                </c:pt>
                <c:pt idx="371">
                  <c:v>730.72862885878362</c:v>
                </c:pt>
                <c:pt idx="372">
                  <c:v>733.6130343159092</c:v>
                </c:pt>
                <c:pt idx="373">
                  <c:v>736.49561342107813</c:v>
                </c:pt>
                <c:pt idx="374">
                  <c:v>739.37632934678129</c:v>
                </c:pt>
                <c:pt idx="375">
                  <c:v>742.25514557330462</c:v>
                </c:pt>
                <c:pt idx="376">
                  <c:v>745.13202588772378</c:v>
                </c:pt>
                <c:pt idx="377">
                  <c:v>748.00693438292922</c:v>
                </c:pt>
                <c:pt idx="378">
                  <c:v>750.8798354565746</c:v>
                </c:pt>
                <c:pt idx="379">
                  <c:v>753.75069381007484</c:v>
                </c:pt>
                <c:pt idx="380">
                  <c:v>756.61947444752741</c:v>
                </c:pt>
                <c:pt idx="381">
                  <c:v>759.48614267467372</c:v>
                </c:pt>
                <c:pt idx="382">
                  <c:v>762.3506640978103</c:v>
                </c:pt>
                <c:pt idx="383">
                  <c:v>765.21300462270653</c:v>
                </c:pt>
                <c:pt idx="384">
                  <c:v>768.07313045350281</c:v>
                </c:pt>
                <c:pt idx="385">
                  <c:v>770.93100809159989</c:v>
                </c:pt>
                <c:pt idx="386">
                  <c:v>773.7866043345291</c:v>
                </c:pt>
                <c:pt idx="387">
                  <c:v>776.63988627482047</c:v>
                </c:pt>
                <c:pt idx="388">
                  <c:v>779.49082129885028</c:v>
                </c:pt>
                <c:pt idx="389">
                  <c:v>782.33937708568635</c:v>
                </c:pt>
                <c:pt idx="390">
                  <c:v>785.18552160591764</c:v>
                </c:pt>
                <c:pt idx="391">
                  <c:v>788.02922312047838</c:v>
                </c:pt>
                <c:pt idx="392">
                  <c:v>790.87045017945468</c:v>
                </c:pt>
                <c:pt idx="393">
                  <c:v>793.70917162088438</c:v>
                </c:pt>
                <c:pt idx="394">
                  <c:v>796.54535656955159</c:v>
                </c:pt>
                <c:pt idx="395">
                  <c:v>799.37897443577162</c:v>
                </c:pt>
                <c:pt idx="396">
                  <c:v>802.20999491416171</c:v>
                </c:pt>
                <c:pt idx="397">
                  <c:v>805.03838798240895</c:v>
                </c:pt>
                <c:pt idx="398">
                  <c:v>807.86412390002215</c:v>
                </c:pt>
                <c:pt idx="399">
                  <c:v>810.68717320709356</c:v>
                </c:pt>
                <c:pt idx="400">
                  <c:v>813.50750672304014</c:v>
                </c:pt>
                <c:pt idx="401">
                  <c:v>816.32509554531634</c:v>
                </c:pt>
                <c:pt idx="402">
                  <c:v>819.13991104817421</c:v>
                </c:pt>
                <c:pt idx="403">
                  <c:v>821.95192488136934</c:v>
                </c:pt>
                <c:pt idx="404">
                  <c:v>824.76110896886632</c:v>
                </c:pt>
                <c:pt idx="405">
                  <c:v>827.56743550757733</c:v>
                </c:pt>
                <c:pt idx="406">
                  <c:v>830.37087696603589</c:v>
                </c:pt>
                <c:pt idx="407">
                  <c:v>833.1714060831124</c:v>
                </c:pt>
                <c:pt idx="408">
                  <c:v>835.96899586668451</c:v>
                </c:pt>
                <c:pt idx="409">
                  <c:v>838.76361959236135</c:v>
                </c:pt>
                <c:pt idx="410">
                  <c:v>841.55525080214011</c:v>
                </c:pt>
                <c:pt idx="411">
                  <c:v>844.34386330307495</c:v>
                </c:pt>
                <c:pt idx="412">
                  <c:v>847.12943116597546</c:v>
                </c:pt>
                <c:pt idx="413">
                  <c:v>849.9119287240643</c:v>
                </c:pt>
                <c:pt idx="414">
                  <c:v>852.69133057164152</c:v>
                </c:pt>
                <c:pt idx="415">
                  <c:v>855.46761156274511</c:v>
                </c:pt>
                <c:pt idx="416">
                  <c:v>858.24074680981732</c:v>
                </c:pt>
                <c:pt idx="417">
                  <c:v>861.01071168234159</c:v>
                </c:pt>
                <c:pt idx="418">
                  <c:v>863.77748180552567</c:v>
                </c:pt>
                <c:pt idx="419">
                  <c:v>866.54103305891601</c:v>
                </c:pt>
                <c:pt idx="420">
                  <c:v>869.30134157505768</c:v>
                </c:pt>
                <c:pt idx="421">
                  <c:v>872.05838373815902</c:v>
                </c:pt>
                <c:pt idx="422">
                  <c:v>874.81213618269442</c:v>
                </c:pt>
                <c:pt idx="423">
                  <c:v>877.56257579208329</c:v>
                </c:pt>
                <c:pt idx="424">
                  <c:v>880.30967969729318</c:v>
                </c:pt>
                <c:pt idx="425">
                  <c:v>883.05342527549294</c:v>
                </c:pt>
                <c:pt idx="426">
                  <c:v>885.79379014870506</c:v>
                </c:pt>
                <c:pt idx="427">
                  <c:v>888.53075218239951</c:v>
                </c:pt>
                <c:pt idx="428">
                  <c:v>891.26428948415833</c:v>
                </c:pt>
                <c:pt idx="429">
                  <c:v>893.99438040229984</c:v>
                </c:pt>
                <c:pt idx="430">
                  <c:v>896.72100352449252</c:v>
                </c:pt>
                <c:pt idx="431">
                  <c:v>899.44413767641299</c:v>
                </c:pt>
                <c:pt idx="432">
                  <c:v>902.1637619203583</c:v>
                </c:pt>
                <c:pt idx="433">
                  <c:v>904.87985555387638</c:v>
                </c:pt>
                <c:pt idx="434">
                  <c:v>907.59239810839301</c:v>
                </c:pt>
                <c:pt idx="435">
                  <c:v>910.30136934786174</c:v>
                </c:pt>
                <c:pt idx="436">
                  <c:v>913.00674926736963</c:v>
                </c:pt>
                <c:pt idx="437">
                  <c:v>915.70851809176781</c:v>
                </c:pt>
                <c:pt idx="438">
                  <c:v>918.40665627432224</c:v>
                </c:pt>
                <c:pt idx="439">
                  <c:v>921.1011444953383</c:v>
                </c:pt>
                <c:pt idx="440">
                  <c:v>923.79196366077804</c:v>
                </c:pt>
                <c:pt idx="441">
                  <c:v>926.47909490090069</c:v>
                </c:pt>
                <c:pt idx="442">
                  <c:v>929.16251956891085</c:v>
                </c:pt>
                <c:pt idx="443">
                  <c:v>931.84221923958546</c:v>
                </c:pt>
                <c:pt idx="444">
                  <c:v>934.51817570789058</c:v>
                </c:pt>
                <c:pt idx="445">
                  <c:v>937.19037098766375</c:v>
                </c:pt>
                <c:pt idx="446">
                  <c:v>939.85878731019545</c:v>
                </c:pt>
                <c:pt idx="447">
                  <c:v>942.52340712293233</c:v>
                </c:pt>
                <c:pt idx="448">
                  <c:v>945.18421308808217</c:v>
                </c:pt>
                <c:pt idx="449">
                  <c:v>947.84118808126448</c:v>
                </c:pt>
                <c:pt idx="450">
                  <c:v>950.49431519015809</c:v>
                </c:pt>
                <c:pt idx="451">
                  <c:v>953.14357771317316</c:v>
                </c:pt>
                <c:pt idx="452">
                  <c:v>955.78895915807118</c:v>
                </c:pt>
                <c:pt idx="453">
                  <c:v>958.43044324063885</c:v>
                </c:pt>
                <c:pt idx="454">
                  <c:v>961.06801388334259</c:v>
                </c:pt>
                <c:pt idx="455">
                  <c:v>963.70165521398235</c:v>
                </c:pt>
                <c:pt idx="456">
                  <c:v>966.33135156435105</c:v>
                </c:pt>
                <c:pt idx="457">
                  <c:v>968.95708746892501</c:v>
                </c:pt>
                <c:pt idx="458">
                  <c:v>971.57884766350708</c:v>
                </c:pt>
                <c:pt idx="459">
                  <c:v>974.19661708388571</c:v>
                </c:pt>
                <c:pt idx="460">
                  <c:v>976.81038086456238</c:v>
                </c:pt>
                <c:pt idx="461">
                  <c:v>979.42012433736454</c:v>
                </c:pt>
                <c:pt idx="462">
                  <c:v>982.0258330301773</c:v>
                </c:pt>
                <c:pt idx="463">
                  <c:v>984.62749266559308</c:v>
                </c:pt>
                <c:pt idx="464">
                  <c:v>987.22508915962806</c:v>
                </c:pt>
                <c:pt idx="465">
                  <c:v>989.81860862038354</c:v>
                </c:pt>
                <c:pt idx="466">
                  <c:v>992.40803734677604</c:v>
                </c:pt>
                <c:pt idx="467">
                  <c:v>994.99336182718707</c:v>
                </c:pt>
                <c:pt idx="468">
                  <c:v>997.57456873823082</c:v>
                </c:pt>
                <c:pt idx="469">
                  <c:v>1000.1516449433958</c:v>
                </c:pt>
                <c:pt idx="470">
                  <c:v>1002.7245774917983</c:v>
                </c:pt>
                <c:pt idx="471">
                  <c:v>1005.2933536168705</c:v>
                </c:pt>
                <c:pt idx="472">
                  <c:v>1007.8579607350986</c:v>
                </c:pt>
                <c:pt idx="473">
                  <c:v>1010.4183864447266</c:v>
                </c:pt>
                <c:pt idx="474">
                  <c:v>1012.9746185245145</c:v>
                </c:pt>
                <c:pt idx="475">
                  <c:v>1015.5266449324138</c:v>
                </c:pt>
                <c:pt idx="476">
                  <c:v>1018.0744538043524</c:v>
                </c:pt>
                <c:pt idx="477">
                  <c:v>1020.6180334529716</c:v>
                </c:pt>
                <c:pt idx="478">
                  <c:v>1023.1573723663195</c:v>
                </c:pt>
                <c:pt idx="479">
                  <c:v>1025.6924592066725</c:v>
                </c:pt>
                <c:pt idx="480">
                  <c:v>1028.223282809229</c:v>
                </c:pt>
                <c:pt idx="481">
                  <c:v>1030.7498321808821</c:v>
                </c:pt>
                <c:pt idx="482">
                  <c:v>1033.2720964990067</c:v>
                </c:pt>
                <c:pt idx="483">
                  <c:v>1035.7900651102007</c:v>
                </c:pt>
                <c:pt idx="484">
                  <c:v>1038.3037275290553</c:v>
                </c:pt>
                <c:pt idx="485">
                  <c:v>1040.8130734369361</c:v>
                </c:pt>
                <c:pt idx="486">
                  <c:v>1043.3180926807863</c:v>
                </c:pt>
                <c:pt idx="487">
                  <c:v>1045.8187752718777</c:v>
                </c:pt>
                <c:pt idx="488">
                  <c:v>1048.3151113846084</c:v>
                </c:pt>
                <c:pt idx="489">
                  <c:v>1050.8070913553313</c:v>
                </c:pt>
                <c:pt idx="490">
                  <c:v>1053.2947056811081</c:v>
                </c:pt>
                <c:pt idx="491">
                  <c:v>1055.7779450185374</c:v>
                </c:pt>
                <c:pt idx="492">
                  <c:v>1058.2568001825841</c:v>
                </c:pt>
                <c:pt idx="493">
                  <c:v>1060.7312621453591</c:v>
                </c:pt>
                <c:pt idx="494">
                  <c:v>1063.2013220349634</c:v>
                </c:pt>
                <c:pt idx="495">
                  <c:v>1065.666971134294</c:v>
                </c:pt>
                <c:pt idx="496">
                  <c:v>1068.1282008799094</c:v>
                </c:pt>
                <c:pt idx="497">
                  <c:v>1070.5850028608352</c:v>
                </c:pt>
                <c:pt idx="498">
                  <c:v>1073.0373688174134</c:v>
                </c:pt>
                <c:pt idx="499">
                  <c:v>1075.4852906401543</c:v>
                </c:pt>
                <c:pt idx="500">
                  <c:v>1077.9287603685868</c:v>
                </c:pt>
                <c:pt idx="501">
                  <c:v>1080.367770190119</c:v>
                </c:pt>
                <c:pt idx="502">
                  <c:v>1082.8023124388874</c:v>
                </c:pt>
                <c:pt idx="503">
                  <c:v>1085.2323795946445</c:v>
                </c:pt>
                <c:pt idx="504">
                  <c:v>1087.65796428162</c:v>
                </c:pt>
                <c:pt idx="505">
                  <c:v>1090.0790592674009</c:v>
                </c:pt>
                <c:pt idx="506">
                  <c:v>1092.4956574618145</c:v>
                </c:pt>
                <c:pt idx="507">
                  <c:v>1094.907751915832</c:v>
                </c:pt>
                <c:pt idx="508">
                  <c:v>1097.3153358204406</c:v>
                </c:pt>
                <c:pt idx="509">
                  <c:v>1099.7184025055647</c:v>
                </c:pt>
                <c:pt idx="510">
                  <c:v>1102.1169454389651</c:v>
                </c:pt>
                <c:pt idx="511">
                  <c:v>1104.5109582251462</c:v>
                </c:pt>
                <c:pt idx="512">
                  <c:v>1106.9004346042609</c:v>
                </c:pt>
                <c:pt idx="513">
                  <c:v>1109.2853684510869</c:v>
                </c:pt>
                <c:pt idx="514">
                  <c:v>1111.6657537738872</c:v>
                </c:pt>
                <c:pt idx="515">
                  <c:v>1114.0415847133727</c:v>
                </c:pt>
                <c:pt idx="516">
                  <c:v>1116.4128555416751</c:v>
                </c:pt>
                <c:pt idx="517">
                  <c:v>1118.7795606612101</c:v>
                </c:pt>
                <c:pt idx="518">
                  <c:v>1121.141694603715</c:v>
                </c:pt>
                <c:pt idx="519">
                  <c:v>1123.4992520291607</c:v>
                </c:pt>
                <c:pt idx="520">
                  <c:v>1125.8522277247082</c:v>
                </c:pt>
                <c:pt idx="521">
                  <c:v>1128.2006166037038</c:v>
                </c:pt>
                <c:pt idx="522">
                  <c:v>1130.5444137046009</c:v>
                </c:pt>
                <c:pt idx="523">
                  <c:v>1132.8836141900217</c:v>
                </c:pt>
                <c:pt idx="524">
                  <c:v>1135.2182133456424</c:v>
                </c:pt>
                <c:pt idx="525">
                  <c:v>1137.5482065792798</c:v>
                </c:pt>
                <c:pt idx="526">
                  <c:v>1139.8735894198051</c:v>
                </c:pt>
                <c:pt idx="527">
                  <c:v>1142.1943575161947</c:v>
                </c:pt>
                <c:pt idx="528">
                  <c:v>1144.5105066365086</c:v>
                </c:pt>
                <c:pt idx="529">
                  <c:v>1146.8220326669268</c:v>
                </c:pt>
                <c:pt idx="530">
                  <c:v>1149.1289316107402</c:v>
                </c:pt>
                <c:pt idx="531">
                  <c:v>1151.4311995874075</c:v>
                </c:pt>
                <c:pt idx="532">
                  <c:v>1153.7288328315535</c:v>
                </c:pt>
                <c:pt idx="533">
                  <c:v>1156.0218276920041</c:v>
                </c:pt>
                <c:pt idx="534">
                  <c:v>1158.3101806308568</c:v>
                </c:pt>
                <c:pt idx="535">
                  <c:v>1160.5938882224868</c:v>
                </c:pt>
                <c:pt idx="536">
                  <c:v>1162.8729471526315</c:v>
                </c:pt>
                <c:pt idx="537">
                  <c:v>1165.1473542174231</c:v>
                </c:pt>
                <c:pt idx="538">
                  <c:v>1167.4171063224592</c:v>
                </c:pt>
                <c:pt idx="539">
                  <c:v>1169.682200481883</c:v>
                </c:pt>
                <c:pt idx="540">
                  <c:v>1171.9426338174283</c:v>
                </c:pt>
                <c:pt idx="541">
                  <c:v>1174.1984035575292</c:v>
                </c:pt>
                <c:pt idx="542">
                  <c:v>1176.4495070363896</c:v>
                </c:pt>
                <c:pt idx="543">
                  <c:v>1178.6959416930636</c:v>
                </c:pt>
                <c:pt idx="544">
                  <c:v>1180.9377050705698</c:v>
                </c:pt>
                <c:pt idx="545">
                  <c:v>1183.1747948149739</c:v>
                </c:pt>
                <c:pt idx="546">
                  <c:v>1185.4072086745196</c:v>
                </c:pt>
                <c:pt idx="547">
                  <c:v>1187.6349444987025</c:v>
                </c:pt>
                <c:pt idx="548">
                  <c:v>1189.8580002374424</c:v>
                </c:pt>
                <c:pt idx="549">
                  <c:v>1192.0763739401498</c:v>
                </c:pt>
                <c:pt idx="550">
                  <c:v>1194.2900637548771</c:v>
                </c:pt>
                <c:pt idx="551">
                  <c:v>1196.4990679274636</c:v>
                </c:pt>
                <c:pt idx="552">
                  <c:v>1198.7033848006786</c:v>
                </c:pt>
                <c:pt idx="553">
                  <c:v>1200.9030128133036</c:v>
                </c:pt>
                <c:pt idx="554">
                  <c:v>1203.097950499392</c:v>
                </c:pt>
                <c:pt idx="555">
                  <c:v>1205.28819648731</c:v>
                </c:pt>
                <c:pt idx="556">
                  <c:v>1207.473749498984</c:v>
                </c:pt>
                <c:pt idx="557">
                  <c:v>1209.6546083490291</c:v>
                </c:pt>
                <c:pt idx="558">
                  <c:v>1211.830771943899</c:v>
                </c:pt>
                <c:pt idx="559">
                  <c:v>1214.0022392811052</c:v>
                </c:pt>
                <c:pt idx="560">
                  <c:v>1216.1690094483936</c:v>
                </c:pt>
                <c:pt idx="561">
                  <c:v>1218.331081622907</c:v>
                </c:pt>
                <c:pt idx="562">
                  <c:v>1220.488455070368</c:v>
                </c:pt>
                <c:pt idx="563">
                  <c:v>1222.641129144341</c:v>
                </c:pt>
                <c:pt idx="564">
                  <c:v>1224.7891032853699</c:v>
                </c:pt>
                <c:pt idx="565">
                  <c:v>1226.9323770201943</c:v>
                </c:pt>
                <c:pt idx="566">
                  <c:v>1229.0709499610286</c:v>
                </c:pt>
                <c:pt idx="567">
                  <c:v>1231.2048218046705</c:v>
                </c:pt>
                <c:pt idx="568">
                  <c:v>1233.3339923318188</c:v>
                </c:pt>
                <c:pt idx="569">
                  <c:v>1235.4584614062733</c:v>
                </c:pt>
                <c:pt idx="570">
                  <c:v>1237.5782289741448</c:v>
                </c:pt>
                <c:pt idx="571">
                  <c:v>1239.6932950631153</c:v>
                </c:pt>
                <c:pt idx="572">
                  <c:v>1241.8036597816995</c:v>
                </c:pt>
                <c:pt idx="573">
                  <c:v>1243.909323318451</c:v>
                </c:pt>
                <c:pt idx="574">
                  <c:v>1246.0102859412559</c:v>
                </c:pt>
                <c:pt idx="575">
                  <c:v>1248.1065479965787</c:v>
                </c:pt>
                <c:pt idx="576">
                  <c:v>1250.1981099087157</c:v>
                </c:pt>
                <c:pt idx="577">
                  <c:v>1252.2849721790751</c:v>
                </c:pt>
                <c:pt idx="578">
                  <c:v>1254.3671353854747</c:v>
                </c:pt>
                <c:pt idx="579">
                  <c:v>1256.4446001813585</c:v>
                </c:pt>
                <c:pt idx="580">
                  <c:v>1258.5173672951432</c:v>
                </c:pt>
                <c:pt idx="581">
                  <c:v>1260.5854375294828</c:v>
                </c:pt>
                <c:pt idx="582">
                  <c:v>1262.6488117605777</c:v>
                </c:pt>
                <c:pt idx="583">
                  <c:v>1264.707490937433</c:v>
                </c:pt>
                <c:pt idx="584">
                  <c:v>1266.7614760812071</c:v>
                </c:pt>
                <c:pt idx="585">
                  <c:v>1268.8107682845061</c:v>
                </c:pt>
                <c:pt idx="586">
                  <c:v>1270.8553687106826</c:v>
                </c:pt>
                <c:pt idx="587">
                  <c:v>1272.8952785931847</c:v>
                </c:pt>
                <c:pt idx="588">
                  <c:v>1274.9304992348482</c:v>
                </c:pt>
                <c:pt idx="589">
                  <c:v>1276.961032007247</c:v>
                </c:pt>
                <c:pt idx="590">
                  <c:v>1278.986878349996</c:v>
                </c:pt>
                <c:pt idx="591">
                  <c:v>1281.0080397701349</c:v>
                </c:pt>
                <c:pt idx="592">
                  <c:v>1283.0245178414489</c:v>
                </c:pt>
                <c:pt idx="593">
                  <c:v>1285.0363142037727</c:v>
                </c:pt>
                <c:pt idx="594">
                  <c:v>1287.0434305624194</c:v>
                </c:pt>
                <c:pt idx="595">
                  <c:v>1289.0458686874842</c:v>
                </c:pt>
                <c:pt idx="596">
                  <c:v>1291.0436304132102</c:v>
                </c:pt>
                <c:pt idx="597">
                  <c:v>1293.0367176373679</c:v>
                </c:pt>
                <c:pt idx="598">
                  <c:v>1295.025132320628</c:v>
                </c:pt>
                <c:pt idx="599">
                  <c:v>1297.0088764859288</c:v>
                </c:pt>
                <c:pt idx="600">
                  <c:v>1298.987952217836</c:v>
                </c:pt>
                <c:pt idx="601">
                  <c:v>1300.9623616619563</c:v>
                </c:pt>
                <c:pt idx="602">
                  <c:v>1302.9321070243029</c:v>
                </c:pt>
                <c:pt idx="603">
                  <c:v>1304.8971905707033</c:v>
                </c:pt>
                <c:pt idx="604">
                  <c:v>1306.8576146262039</c:v>
                </c:pt>
                <c:pt idx="605">
                  <c:v>1308.8133815744279</c:v>
                </c:pt>
                <c:pt idx="606">
                  <c:v>1310.7644938570281</c:v>
                </c:pt>
                <c:pt idx="607">
                  <c:v>1312.7109539730793</c:v>
                </c:pt>
                <c:pt idx="608">
                  <c:v>1314.6527644784869</c:v>
                </c:pt>
                <c:pt idx="609">
                  <c:v>1316.5899279854218</c:v>
                </c:pt>
                <c:pt idx="610">
                  <c:v>1318.5224471617053</c:v>
                </c:pt>
                <c:pt idx="611">
                  <c:v>1320.4503247302835</c:v>
                </c:pt>
                <c:pt idx="612">
                  <c:v>1322.3735634686489</c:v>
                </c:pt>
                <c:pt idx="613">
                  <c:v>1324.2921662082208</c:v>
                </c:pt>
                <c:pt idx="614">
                  <c:v>1326.2061358338908</c:v>
                </c:pt>
                <c:pt idx="615">
                  <c:v>1328.1154752833436</c:v>
                </c:pt>
                <c:pt idx="616">
                  <c:v>1330.0201875465932</c:v>
                </c:pt>
                <c:pt idx="617">
                  <c:v>1331.920275665434</c:v>
                </c:pt>
                <c:pt idx="618">
                  <c:v>1333.8157427328224</c:v>
                </c:pt>
                <c:pt idx="619">
                  <c:v>1335.7065918924159</c:v>
                </c:pt>
                <c:pt idx="620">
                  <c:v>1337.5928263380031</c:v>
                </c:pt>
                <c:pt idx="621">
                  <c:v>1339.474449312959</c:v>
                </c:pt>
                <c:pt idx="622">
                  <c:v>1341.3514641097577</c:v>
                </c:pt>
                <c:pt idx="623">
                  <c:v>1343.2238740694211</c:v>
                </c:pt>
                <c:pt idx="624">
                  <c:v>1345.0916825809784</c:v>
                </c:pt>
                <c:pt idx="625">
                  <c:v>1346.9548930810349</c:v>
                </c:pt>
                <c:pt idx="626">
                  <c:v>1348.8135090531252</c:v>
                </c:pt>
                <c:pt idx="627">
                  <c:v>1350.6675340273309</c:v>
                </c:pt>
                <c:pt idx="628">
                  <c:v>1352.5169715797222</c:v>
                </c:pt>
                <c:pt idx="629">
                  <c:v>1354.3618253318498</c:v>
                </c:pt>
                <c:pt idx="630">
                  <c:v>1356.2020989502723</c:v>
                </c:pt>
                <c:pt idx="631">
                  <c:v>1358.0377961460383</c:v>
                </c:pt>
                <c:pt idx="632">
                  <c:v>1359.8689206742292</c:v>
                </c:pt>
                <c:pt idx="633">
                  <c:v>1361.6954763334556</c:v>
                </c:pt>
                <c:pt idx="634">
                  <c:v>1363.5174669653593</c:v>
                </c:pt>
                <c:pt idx="635">
                  <c:v>1365.3348964541735</c:v>
                </c:pt>
                <c:pt idx="636">
                  <c:v>1367.1477687262361</c:v>
                </c:pt>
                <c:pt idx="637">
                  <c:v>1368.9560877494769</c:v>
                </c:pt>
                <c:pt idx="638">
                  <c:v>1370.7598575330173</c:v>
                </c:pt>
                <c:pt idx="639">
                  <c:v>1372.5590821266844</c:v>
                </c:pt>
                <c:pt idx="640">
                  <c:v>1374.3537656205262</c:v>
                </c:pt>
                <c:pt idx="641">
                  <c:v>1376.1439121443786</c:v>
                </c:pt>
                <c:pt idx="642">
                  <c:v>1377.9295258674126</c:v>
                </c:pt>
                <c:pt idx="643">
                  <c:v>1379.7106109976812</c:v>
                </c:pt>
                <c:pt idx="644">
                  <c:v>1381.4871717816757</c:v>
                </c:pt>
                <c:pt idx="645">
                  <c:v>1383.259212503883</c:v>
                </c:pt>
                <c:pt idx="646">
                  <c:v>1385.0267374863522</c:v>
                </c:pt>
                <c:pt idx="647">
                  <c:v>1386.7897510882542</c:v>
                </c:pt>
                <c:pt idx="648">
                  <c:v>1388.5482577054504</c:v>
                </c:pt>
                <c:pt idx="649">
                  <c:v>1390.3022617700726</c:v>
                </c:pt>
                <c:pt idx="650">
                  <c:v>1392.0517677500891</c:v>
                </c:pt>
                <c:pt idx="651">
                  <c:v>1393.7967801488871</c:v>
                </c:pt>
                <c:pt idx="652">
                  <c:v>1395.5373035048597</c:v>
                </c:pt>
                <c:pt idx="653">
                  <c:v>1397.2733423909856</c:v>
                </c:pt>
                <c:pt idx="654">
                  <c:v>1399.0049014144167</c:v>
                </c:pt>
                <c:pt idx="655">
                  <c:v>1400.7319852160808</c:v>
                </c:pt>
                <c:pt idx="656">
                  <c:v>1402.4545984702604</c:v>
                </c:pt>
                <c:pt idx="657">
                  <c:v>1404.1727458842101</c:v>
                </c:pt>
                <c:pt idx="658">
                  <c:v>1405.8864321977412</c:v>
                </c:pt>
                <c:pt idx="659">
                  <c:v>1407.5956621828423</c:v>
                </c:pt>
                <c:pt idx="660">
                  <c:v>1409.3004406432731</c:v>
                </c:pt>
                <c:pt idx="661">
                  <c:v>1411.0007724141876</c:v>
                </c:pt>
                <c:pt idx="662">
                  <c:v>1412.6966623617413</c:v>
                </c:pt>
                <c:pt idx="663">
                  <c:v>1414.3881153827122</c:v>
                </c:pt>
                <c:pt idx="664">
                  <c:v>1416.0751364041209</c:v>
                </c:pt>
                <c:pt idx="665">
                  <c:v>1417.7577303828537</c:v>
                </c:pt>
                <c:pt idx="666">
                  <c:v>1419.4359023052905</c:v>
                </c:pt>
                <c:pt idx="667">
                  <c:v>1421.1096571869368</c:v>
                </c:pt>
                <c:pt idx="668">
                  <c:v>1422.7790000720495</c:v>
                </c:pt>
                <c:pt idx="669">
                  <c:v>1424.4439360332808</c:v>
                </c:pt>
                <c:pt idx="670">
                  <c:v>1426.1044701713097</c:v>
                </c:pt>
                <c:pt idx="671">
                  <c:v>1427.7606076144937</c:v>
                </c:pt>
                <c:pt idx="672">
                  <c:v>1429.4123535185024</c:v>
                </c:pt>
                <c:pt idx="673">
                  <c:v>1431.0597130659746</c:v>
                </c:pt>
                <c:pt idx="674">
                  <c:v>1432.7026914661587</c:v>
                </c:pt>
                <c:pt idx="675">
                  <c:v>1434.3412939545819</c:v>
                </c:pt>
                <c:pt idx="676">
                  <c:v>1435.9755257926845</c:v>
                </c:pt>
                <c:pt idx="677">
                  <c:v>1437.6053922675007</c:v>
                </c:pt>
                <c:pt idx="678">
                  <c:v>1439.2308986913063</c:v>
                </c:pt>
                <c:pt idx="679">
                  <c:v>1440.8520504012897</c:v>
                </c:pt>
                <c:pt idx="680">
                  <c:v>1442.4688527592177</c:v>
                </c:pt>
                <c:pt idx="681">
                  <c:v>1444.0813111511045</c:v>
                </c:pt>
                <c:pt idx="682">
                  <c:v>1445.689430986886</c:v>
                </c:pt>
                <c:pt idx="683">
                  <c:v>1447.2932177000978</c:v>
                </c:pt>
                <c:pt idx="684">
                  <c:v>1448.8926767475446</c:v>
                </c:pt>
                <c:pt idx="685">
                  <c:v>1450.4878136089969</c:v>
                </c:pt>
                <c:pt idx="686">
                  <c:v>1452.0786337868592</c:v>
                </c:pt>
                <c:pt idx="687">
                  <c:v>1453.6651428058644</c:v>
                </c:pt>
                <c:pt idx="688">
                  <c:v>1455.2473462127598</c:v>
                </c:pt>
                <c:pt idx="689">
                  <c:v>1456.8252495760032</c:v>
                </c:pt>
                <c:pt idx="690">
                  <c:v>1458.3988584854501</c:v>
                </c:pt>
                <c:pt idx="691">
                  <c:v>1459.968178552057</c:v>
                </c:pt>
                <c:pt idx="692">
                  <c:v>1461.5332154075747</c:v>
                </c:pt>
                <c:pt idx="693">
                  <c:v>1463.0939747042539</c:v>
                </c:pt>
                <c:pt idx="694">
                  <c:v>1464.6504621145502</c:v>
                </c:pt>
                <c:pt idx="695">
                  <c:v>1466.2026833308289</c:v>
                </c:pt>
                <c:pt idx="696">
                  <c:v>1467.7506440650739</c:v>
                </c:pt>
                <c:pt idx="697">
                  <c:v>1469.294350048601</c:v>
                </c:pt>
                <c:pt idx="698">
                  <c:v>1470.8338070317714</c:v>
                </c:pt>
                <c:pt idx="699">
                  <c:v>1472.3690207837062</c:v>
                </c:pt>
                <c:pt idx="700">
                  <c:v>1473.8999970920113</c:v>
                </c:pt>
                <c:pt idx="701">
                  <c:v>1475.4267417624908</c:v>
                </c:pt>
                <c:pt idx="702">
                  <c:v>1476.9492606188783</c:v>
                </c:pt>
                <c:pt idx="703">
                  <c:v>1478.4675595025576</c:v>
                </c:pt>
                <c:pt idx="704">
                  <c:v>1479.9816442722938</c:v>
                </c:pt>
                <c:pt idx="705">
                  <c:v>1481.4915208039642</c:v>
                </c:pt>
                <c:pt idx="706">
                  <c:v>1482.9971949902895</c:v>
                </c:pt>
                <c:pt idx="707">
                  <c:v>1484.4986727405703</c:v>
                </c:pt>
                <c:pt idx="708">
                  <c:v>1485.9959599804249</c:v>
                </c:pt>
                <c:pt idx="709">
                  <c:v>1487.4890626515285</c:v>
                </c:pt>
                <c:pt idx="710">
                  <c:v>1488.9779867113575</c:v>
                </c:pt>
                <c:pt idx="711">
                  <c:v>1490.4627381329308</c:v>
                </c:pt>
                <c:pt idx="712">
                  <c:v>1491.9433229045594</c:v>
                </c:pt>
                <c:pt idx="713">
                  <c:v>1493.4197470295894</c:v>
                </c:pt>
                <c:pt idx="714">
                  <c:v>1494.8920165261602</c:v>
                </c:pt>
                <c:pt idx="715">
                  <c:v>1496.3601374269581</c:v>
                </c:pt>
                <c:pt idx="716">
                  <c:v>1497.8241157789575</c:v>
                </c:pt>
                <c:pt idx="717">
                  <c:v>1499.2839576431995</c:v>
                </c:pt>
                <c:pt idx="718">
                  <c:v>1500.7396690945322</c:v>
                </c:pt>
                <c:pt idx="719">
                  <c:v>1502.1912562213863</c:v>
                </c:pt>
                <c:pt idx="720">
                  <c:v>1503.6387251255267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B94-4BD2-B728-6E60C6307237}"/>
            </c:ext>
          </c:extLst>
        </c:ser>
        <c:ser>
          <c:idx val="1"/>
          <c:order val="1"/>
          <c:tx>
            <c:strRef>
              <c:f>All!$C$1</c:f>
              <c:strCache>
                <c:ptCount val="1"/>
                <c:pt idx="0">
                  <c:v>Main</c:v>
                </c:pt>
              </c:strCache>
            </c:strRef>
          </c:tx>
          <c:spPr>
            <a:ln w="3175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xVal>
            <c:numRef>
              <c:f>All!$A$2:$A$722</c:f>
              <c:numCache>
                <c:formatCode>General</c:formatCode>
                <c:ptCount val="721"/>
                <c:pt idx="0">
                  <c:v>2.8</c:v>
                </c:pt>
                <c:pt idx="1">
                  <c:v>2.81</c:v>
                </c:pt>
                <c:pt idx="2">
                  <c:v>2.82</c:v>
                </c:pt>
                <c:pt idx="3">
                  <c:v>2.83</c:v>
                </c:pt>
                <c:pt idx="4">
                  <c:v>2.84</c:v>
                </c:pt>
                <c:pt idx="5">
                  <c:v>2.85</c:v>
                </c:pt>
                <c:pt idx="6">
                  <c:v>2.86</c:v>
                </c:pt>
                <c:pt idx="7">
                  <c:v>2.87</c:v>
                </c:pt>
                <c:pt idx="8">
                  <c:v>2.88</c:v>
                </c:pt>
                <c:pt idx="9">
                  <c:v>2.89</c:v>
                </c:pt>
                <c:pt idx="10">
                  <c:v>2.9</c:v>
                </c:pt>
                <c:pt idx="11">
                  <c:v>2.91</c:v>
                </c:pt>
                <c:pt idx="12">
                  <c:v>2.92</c:v>
                </c:pt>
                <c:pt idx="13">
                  <c:v>2.93</c:v>
                </c:pt>
                <c:pt idx="14">
                  <c:v>2.94</c:v>
                </c:pt>
                <c:pt idx="15">
                  <c:v>2.95</c:v>
                </c:pt>
                <c:pt idx="16">
                  <c:v>2.96</c:v>
                </c:pt>
                <c:pt idx="17">
                  <c:v>2.97</c:v>
                </c:pt>
                <c:pt idx="18">
                  <c:v>2.98</c:v>
                </c:pt>
                <c:pt idx="19">
                  <c:v>2.99</c:v>
                </c:pt>
                <c:pt idx="20">
                  <c:v>3</c:v>
                </c:pt>
                <c:pt idx="21">
                  <c:v>3.01</c:v>
                </c:pt>
                <c:pt idx="22">
                  <c:v>3.02</c:v>
                </c:pt>
                <c:pt idx="23">
                  <c:v>3.03</c:v>
                </c:pt>
                <c:pt idx="24">
                  <c:v>3.04</c:v>
                </c:pt>
                <c:pt idx="25">
                  <c:v>3.05</c:v>
                </c:pt>
                <c:pt idx="26">
                  <c:v>3.06</c:v>
                </c:pt>
                <c:pt idx="27">
                  <c:v>3.07</c:v>
                </c:pt>
                <c:pt idx="28">
                  <c:v>3.08</c:v>
                </c:pt>
                <c:pt idx="29">
                  <c:v>3.09</c:v>
                </c:pt>
                <c:pt idx="30">
                  <c:v>3.1</c:v>
                </c:pt>
                <c:pt idx="31">
                  <c:v>3.11</c:v>
                </c:pt>
                <c:pt idx="32">
                  <c:v>3.12</c:v>
                </c:pt>
                <c:pt idx="33">
                  <c:v>3.13</c:v>
                </c:pt>
                <c:pt idx="34">
                  <c:v>3.14</c:v>
                </c:pt>
                <c:pt idx="35">
                  <c:v>3.15</c:v>
                </c:pt>
                <c:pt idx="36">
                  <c:v>3.16</c:v>
                </c:pt>
                <c:pt idx="37">
                  <c:v>3.17</c:v>
                </c:pt>
                <c:pt idx="38">
                  <c:v>3.18</c:v>
                </c:pt>
                <c:pt idx="39">
                  <c:v>3.19</c:v>
                </c:pt>
                <c:pt idx="40">
                  <c:v>3.2</c:v>
                </c:pt>
                <c:pt idx="41">
                  <c:v>3.21</c:v>
                </c:pt>
                <c:pt idx="42">
                  <c:v>3.22</c:v>
                </c:pt>
                <c:pt idx="43">
                  <c:v>3.23</c:v>
                </c:pt>
                <c:pt idx="44">
                  <c:v>3.24</c:v>
                </c:pt>
                <c:pt idx="45">
                  <c:v>3.25</c:v>
                </c:pt>
                <c:pt idx="46">
                  <c:v>3.26</c:v>
                </c:pt>
                <c:pt idx="47">
                  <c:v>3.27</c:v>
                </c:pt>
                <c:pt idx="48">
                  <c:v>3.28</c:v>
                </c:pt>
                <c:pt idx="49">
                  <c:v>3.29</c:v>
                </c:pt>
                <c:pt idx="50">
                  <c:v>3.3</c:v>
                </c:pt>
                <c:pt idx="51">
                  <c:v>3.31</c:v>
                </c:pt>
                <c:pt idx="52">
                  <c:v>3.32</c:v>
                </c:pt>
                <c:pt idx="53">
                  <c:v>3.33</c:v>
                </c:pt>
                <c:pt idx="54">
                  <c:v>3.34</c:v>
                </c:pt>
                <c:pt idx="55">
                  <c:v>3.35</c:v>
                </c:pt>
                <c:pt idx="56">
                  <c:v>3.36</c:v>
                </c:pt>
                <c:pt idx="57">
                  <c:v>3.37</c:v>
                </c:pt>
                <c:pt idx="58">
                  <c:v>3.38</c:v>
                </c:pt>
                <c:pt idx="59">
                  <c:v>3.39</c:v>
                </c:pt>
                <c:pt idx="60">
                  <c:v>3.4</c:v>
                </c:pt>
                <c:pt idx="61">
                  <c:v>3.41</c:v>
                </c:pt>
                <c:pt idx="62">
                  <c:v>3.42</c:v>
                </c:pt>
                <c:pt idx="63">
                  <c:v>3.43</c:v>
                </c:pt>
                <c:pt idx="64">
                  <c:v>3.44</c:v>
                </c:pt>
                <c:pt idx="65">
                  <c:v>3.45</c:v>
                </c:pt>
                <c:pt idx="66">
                  <c:v>3.46</c:v>
                </c:pt>
                <c:pt idx="67">
                  <c:v>3.47</c:v>
                </c:pt>
                <c:pt idx="68">
                  <c:v>3.48</c:v>
                </c:pt>
                <c:pt idx="69">
                  <c:v>3.49</c:v>
                </c:pt>
                <c:pt idx="70">
                  <c:v>3.5</c:v>
                </c:pt>
                <c:pt idx="71">
                  <c:v>3.51</c:v>
                </c:pt>
                <c:pt idx="72">
                  <c:v>3.52</c:v>
                </c:pt>
                <c:pt idx="73">
                  <c:v>3.53</c:v>
                </c:pt>
                <c:pt idx="74">
                  <c:v>3.54</c:v>
                </c:pt>
                <c:pt idx="75">
                  <c:v>3.55</c:v>
                </c:pt>
                <c:pt idx="76">
                  <c:v>3.56</c:v>
                </c:pt>
                <c:pt idx="77">
                  <c:v>3.57</c:v>
                </c:pt>
                <c:pt idx="78">
                  <c:v>3.58</c:v>
                </c:pt>
                <c:pt idx="79">
                  <c:v>3.59</c:v>
                </c:pt>
                <c:pt idx="80">
                  <c:v>3.6</c:v>
                </c:pt>
                <c:pt idx="81">
                  <c:v>3.61</c:v>
                </c:pt>
                <c:pt idx="82">
                  <c:v>3.62</c:v>
                </c:pt>
                <c:pt idx="83">
                  <c:v>3.63</c:v>
                </c:pt>
                <c:pt idx="84">
                  <c:v>3.64</c:v>
                </c:pt>
                <c:pt idx="85">
                  <c:v>3.65</c:v>
                </c:pt>
                <c:pt idx="86">
                  <c:v>3.66</c:v>
                </c:pt>
                <c:pt idx="87">
                  <c:v>3.67</c:v>
                </c:pt>
                <c:pt idx="88">
                  <c:v>3.68</c:v>
                </c:pt>
                <c:pt idx="89">
                  <c:v>3.69</c:v>
                </c:pt>
                <c:pt idx="90">
                  <c:v>3.7</c:v>
                </c:pt>
                <c:pt idx="91">
                  <c:v>3.71</c:v>
                </c:pt>
                <c:pt idx="92">
                  <c:v>3.72</c:v>
                </c:pt>
                <c:pt idx="93">
                  <c:v>3.73</c:v>
                </c:pt>
                <c:pt idx="94">
                  <c:v>3.74</c:v>
                </c:pt>
                <c:pt idx="95">
                  <c:v>3.75</c:v>
                </c:pt>
                <c:pt idx="96">
                  <c:v>3.76</c:v>
                </c:pt>
                <c:pt idx="97">
                  <c:v>3.77</c:v>
                </c:pt>
                <c:pt idx="98">
                  <c:v>3.78</c:v>
                </c:pt>
                <c:pt idx="99">
                  <c:v>3.79</c:v>
                </c:pt>
                <c:pt idx="100">
                  <c:v>3.8</c:v>
                </c:pt>
                <c:pt idx="101">
                  <c:v>3.81</c:v>
                </c:pt>
                <c:pt idx="102">
                  <c:v>3.82</c:v>
                </c:pt>
                <c:pt idx="103">
                  <c:v>3.83</c:v>
                </c:pt>
                <c:pt idx="104">
                  <c:v>3.84</c:v>
                </c:pt>
                <c:pt idx="105">
                  <c:v>3.85</c:v>
                </c:pt>
                <c:pt idx="106">
                  <c:v>3.86</c:v>
                </c:pt>
                <c:pt idx="107">
                  <c:v>3.87</c:v>
                </c:pt>
                <c:pt idx="108">
                  <c:v>3.88</c:v>
                </c:pt>
                <c:pt idx="109">
                  <c:v>3.89</c:v>
                </c:pt>
                <c:pt idx="110">
                  <c:v>3.9</c:v>
                </c:pt>
                <c:pt idx="111">
                  <c:v>3.91</c:v>
                </c:pt>
                <c:pt idx="112">
                  <c:v>3.92</c:v>
                </c:pt>
                <c:pt idx="113">
                  <c:v>3.93</c:v>
                </c:pt>
                <c:pt idx="114">
                  <c:v>3.94</c:v>
                </c:pt>
                <c:pt idx="115">
                  <c:v>3.95</c:v>
                </c:pt>
                <c:pt idx="116">
                  <c:v>3.96</c:v>
                </c:pt>
                <c:pt idx="117">
                  <c:v>3.97</c:v>
                </c:pt>
                <c:pt idx="118">
                  <c:v>3.98</c:v>
                </c:pt>
                <c:pt idx="119">
                  <c:v>3.99</c:v>
                </c:pt>
                <c:pt idx="120">
                  <c:v>4</c:v>
                </c:pt>
                <c:pt idx="121">
                  <c:v>4.01</c:v>
                </c:pt>
                <c:pt idx="122">
                  <c:v>4.0199999999999996</c:v>
                </c:pt>
                <c:pt idx="123">
                  <c:v>4.03</c:v>
                </c:pt>
                <c:pt idx="124">
                  <c:v>4.04</c:v>
                </c:pt>
                <c:pt idx="125">
                  <c:v>4.05</c:v>
                </c:pt>
                <c:pt idx="126">
                  <c:v>4.0599999999999996</c:v>
                </c:pt>
                <c:pt idx="127">
                  <c:v>4.07</c:v>
                </c:pt>
                <c:pt idx="128">
                  <c:v>4.08</c:v>
                </c:pt>
                <c:pt idx="129">
                  <c:v>4.09</c:v>
                </c:pt>
                <c:pt idx="130">
                  <c:v>4.0999999999999996</c:v>
                </c:pt>
                <c:pt idx="131">
                  <c:v>4.1100000000000003</c:v>
                </c:pt>
                <c:pt idx="132">
                  <c:v>4.12</c:v>
                </c:pt>
                <c:pt idx="133">
                  <c:v>4.13</c:v>
                </c:pt>
                <c:pt idx="134">
                  <c:v>4.1399999999999997</c:v>
                </c:pt>
                <c:pt idx="135">
                  <c:v>4.1500000000000004</c:v>
                </c:pt>
                <c:pt idx="136">
                  <c:v>4.16</c:v>
                </c:pt>
                <c:pt idx="137">
                  <c:v>4.17</c:v>
                </c:pt>
                <c:pt idx="138">
                  <c:v>4.18</c:v>
                </c:pt>
                <c:pt idx="139">
                  <c:v>4.1900000000000004</c:v>
                </c:pt>
                <c:pt idx="140">
                  <c:v>4.2</c:v>
                </c:pt>
                <c:pt idx="141">
                  <c:v>4.21</c:v>
                </c:pt>
                <c:pt idx="142">
                  <c:v>4.22</c:v>
                </c:pt>
                <c:pt idx="143">
                  <c:v>4.2300000000000004</c:v>
                </c:pt>
                <c:pt idx="144">
                  <c:v>4.24</c:v>
                </c:pt>
                <c:pt idx="145">
                  <c:v>4.25</c:v>
                </c:pt>
                <c:pt idx="146">
                  <c:v>4.26</c:v>
                </c:pt>
                <c:pt idx="147">
                  <c:v>4.2699999999999996</c:v>
                </c:pt>
                <c:pt idx="148">
                  <c:v>4.28</c:v>
                </c:pt>
                <c:pt idx="149">
                  <c:v>4.29</c:v>
                </c:pt>
                <c:pt idx="150">
                  <c:v>4.3</c:v>
                </c:pt>
                <c:pt idx="151">
                  <c:v>4.3099999999999996</c:v>
                </c:pt>
                <c:pt idx="152">
                  <c:v>4.32</c:v>
                </c:pt>
                <c:pt idx="153">
                  <c:v>4.33</c:v>
                </c:pt>
                <c:pt idx="154">
                  <c:v>4.34</c:v>
                </c:pt>
                <c:pt idx="155">
                  <c:v>4.3499999999999996</c:v>
                </c:pt>
                <c:pt idx="156">
                  <c:v>4.3600000000000003</c:v>
                </c:pt>
                <c:pt idx="157">
                  <c:v>4.37</c:v>
                </c:pt>
                <c:pt idx="158">
                  <c:v>4.38</c:v>
                </c:pt>
                <c:pt idx="159">
                  <c:v>4.3899999999999997</c:v>
                </c:pt>
                <c:pt idx="160">
                  <c:v>4.4000000000000004</c:v>
                </c:pt>
                <c:pt idx="161">
                  <c:v>4.41</c:v>
                </c:pt>
                <c:pt idx="162">
                  <c:v>4.42</c:v>
                </c:pt>
                <c:pt idx="163">
                  <c:v>4.43</c:v>
                </c:pt>
                <c:pt idx="164">
                  <c:v>4.4400000000000004</c:v>
                </c:pt>
                <c:pt idx="165">
                  <c:v>4.45</c:v>
                </c:pt>
                <c:pt idx="166">
                  <c:v>4.46</c:v>
                </c:pt>
                <c:pt idx="167">
                  <c:v>4.47</c:v>
                </c:pt>
                <c:pt idx="168">
                  <c:v>4.4800000000000004</c:v>
                </c:pt>
                <c:pt idx="169">
                  <c:v>4.49</c:v>
                </c:pt>
                <c:pt idx="170">
                  <c:v>4.5</c:v>
                </c:pt>
                <c:pt idx="171">
                  <c:v>4.51</c:v>
                </c:pt>
                <c:pt idx="172">
                  <c:v>4.5199999999999996</c:v>
                </c:pt>
                <c:pt idx="173">
                  <c:v>4.53</c:v>
                </c:pt>
                <c:pt idx="174">
                  <c:v>4.54</c:v>
                </c:pt>
                <c:pt idx="175">
                  <c:v>4.55</c:v>
                </c:pt>
                <c:pt idx="176">
                  <c:v>4.5599999999999996</c:v>
                </c:pt>
                <c:pt idx="177">
                  <c:v>4.57</c:v>
                </c:pt>
                <c:pt idx="178">
                  <c:v>4.58</c:v>
                </c:pt>
                <c:pt idx="179">
                  <c:v>4.59</c:v>
                </c:pt>
                <c:pt idx="180">
                  <c:v>4.5999999999999996</c:v>
                </c:pt>
                <c:pt idx="181">
                  <c:v>4.6100000000000003</c:v>
                </c:pt>
                <c:pt idx="182">
                  <c:v>4.62</c:v>
                </c:pt>
                <c:pt idx="183">
                  <c:v>4.63</c:v>
                </c:pt>
                <c:pt idx="184">
                  <c:v>4.6399999999999997</c:v>
                </c:pt>
                <c:pt idx="185">
                  <c:v>4.6500000000000004</c:v>
                </c:pt>
                <c:pt idx="186">
                  <c:v>4.66</c:v>
                </c:pt>
                <c:pt idx="187">
                  <c:v>4.67</c:v>
                </c:pt>
                <c:pt idx="188">
                  <c:v>4.68</c:v>
                </c:pt>
                <c:pt idx="189">
                  <c:v>4.6900000000000004</c:v>
                </c:pt>
                <c:pt idx="190">
                  <c:v>4.7</c:v>
                </c:pt>
                <c:pt idx="191">
                  <c:v>4.71</c:v>
                </c:pt>
                <c:pt idx="192">
                  <c:v>4.72</c:v>
                </c:pt>
                <c:pt idx="193">
                  <c:v>4.7300000000000004</c:v>
                </c:pt>
                <c:pt idx="194">
                  <c:v>4.74</c:v>
                </c:pt>
                <c:pt idx="195">
                  <c:v>4.75</c:v>
                </c:pt>
                <c:pt idx="196">
                  <c:v>4.76</c:v>
                </c:pt>
                <c:pt idx="197">
                  <c:v>4.7699999999999996</c:v>
                </c:pt>
                <c:pt idx="198">
                  <c:v>4.78</c:v>
                </c:pt>
                <c:pt idx="199">
                  <c:v>4.79</c:v>
                </c:pt>
                <c:pt idx="200">
                  <c:v>4.8</c:v>
                </c:pt>
                <c:pt idx="201">
                  <c:v>4.8099999999999996</c:v>
                </c:pt>
                <c:pt idx="202">
                  <c:v>4.82</c:v>
                </c:pt>
                <c:pt idx="203">
                  <c:v>4.83</c:v>
                </c:pt>
                <c:pt idx="204">
                  <c:v>4.84</c:v>
                </c:pt>
                <c:pt idx="205">
                  <c:v>4.8499999999999996</c:v>
                </c:pt>
                <c:pt idx="206">
                  <c:v>4.8600000000000003</c:v>
                </c:pt>
                <c:pt idx="207">
                  <c:v>4.87</c:v>
                </c:pt>
                <c:pt idx="208">
                  <c:v>4.88</c:v>
                </c:pt>
                <c:pt idx="209">
                  <c:v>4.8899999999999997</c:v>
                </c:pt>
                <c:pt idx="210">
                  <c:v>4.9000000000000004</c:v>
                </c:pt>
                <c:pt idx="211">
                  <c:v>4.91</c:v>
                </c:pt>
                <c:pt idx="212">
                  <c:v>4.92</c:v>
                </c:pt>
                <c:pt idx="213">
                  <c:v>4.93</c:v>
                </c:pt>
                <c:pt idx="214">
                  <c:v>4.9400000000000004</c:v>
                </c:pt>
                <c:pt idx="215">
                  <c:v>4.95</c:v>
                </c:pt>
                <c:pt idx="216">
                  <c:v>4.96</c:v>
                </c:pt>
                <c:pt idx="217">
                  <c:v>4.97</c:v>
                </c:pt>
                <c:pt idx="218">
                  <c:v>4.9800000000000004</c:v>
                </c:pt>
                <c:pt idx="219">
                  <c:v>4.99</c:v>
                </c:pt>
                <c:pt idx="220">
                  <c:v>5</c:v>
                </c:pt>
                <c:pt idx="221">
                  <c:v>5.01</c:v>
                </c:pt>
                <c:pt idx="222">
                  <c:v>5.0199999999999996</c:v>
                </c:pt>
                <c:pt idx="223">
                  <c:v>5.03</c:v>
                </c:pt>
                <c:pt idx="224">
                  <c:v>5.04</c:v>
                </c:pt>
                <c:pt idx="225">
                  <c:v>5.05</c:v>
                </c:pt>
                <c:pt idx="226">
                  <c:v>5.0599999999999996</c:v>
                </c:pt>
                <c:pt idx="227">
                  <c:v>5.07</c:v>
                </c:pt>
                <c:pt idx="228">
                  <c:v>5.08</c:v>
                </c:pt>
                <c:pt idx="229">
                  <c:v>5.09</c:v>
                </c:pt>
                <c:pt idx="230">
                  <c:v>5.0999999999999996</c:v>
                </c:pt>
                <c:pt idx="231">
                  <c:v>5.1100000000000003</c:v>
                </c:pt>
                <c:pt idx="232">
                  <c:v>5.12</c:v>
                </c:pt>
                <c:pt idx="233">
                  <c:v>5.13</c:v>
                </c:pt>
                <c:pt idx="234">
                  <c:v>5.14</c:v>
                </c:pt>
                <c:pt idx="235">
                  <c:v>5.15</c:v>
                </c:pt>
                <c:pt idx="236">
                  <c:v>5.16</c:v>
                </c:pt>
                <c:pt idx="237">
                  <c:v>5.17</c:v>
                </c:pt>
                <c:pt idx="238">
                  <c:v>5.18</c:v>
                </c:pt>
                <c:pt idx="239">
                  <c:v>5.19</c:v>
                </c:pt>
                <c:pt idx="240">
                  <c:v>5.2</c:v>
                </c:pt>
                <c:pt idx="241">
                  <c:v>5.21</c:v>
                </c:pt>
                <c:pt idx="242">
                  <c:v>5.22</c:v>
                </c:pt>
                <c:pt idx="243">
                  <c:v>5.23</c:v>
                </c:pt>
                <c:pt idx="244">
                  <c:v>5.24</c:v>
                </c:pt>
                <c:pt idx="245">
                  <c:v>5.25</c:v>
                </c:pt>
                <c:pt idx="246">
                  <c:v>5.26</c:v>
                </c:pt>
                <c:pt idx="247">
                  <c:v>5.27</c:v>
                </c:pt>
                <c:pt idx="248">
                  <c:v>5.28</c:v>
                </c:pt>
                <c:pt idx="249">
                  <c:v>5.29</c:v>
                </c:pt>
                <c:pt idx="250">
                  <c:v>5.3</c:v>
                </c:pt>
                <c:pt idx="251">
                  <c:v>5.31</c:v>
                </c:pt>
                <c:pt idx="252">
                  <c:v>5.32</c:v>
                </c:pt>
                <c:pt idx="253">
                  <c:v>5.33</c:v>
                </c:pt>
                <c:pt idx="254">
                  <c:v>5.34</c:v>
                </c:pt>
                <c:pt idx="255">
                  <c:v>5.35</c:v>
                </c:pt>
                <c:pt idx="256">
                  <c:v>5.36</c:v>
                </c:pt>
                <c:pt idx="257">
                  <c:v>5.37</c:v>
                </c:pt>
                <c:pt idx="258">
                  <c:v>5.38</c:v>
                </c:pt>
                <c:pt idx="259">
                  <c:v>5.39</c:v>
                </c:pt>
                <c:pt idx="260">
                  <c:v>5.4</c:v>
                </c:pt>
                <c:pt idx="261">
                  <c:v>5.41</c:v>
                </c:pt>
                <c:pt idx="262">
                  <c:v>5.42</c:v>
                </c:pt>
                <c:pt idx="263">
                  <c:v>5.43</c:v>
                </c:pt>
                <c:pt idx="264">
                  <c:v>5.44</c:v>
                </c:pt>
                <c:pt idx="265">
                  <c:v>5.45</c:v>
                </c:pt>
                <c:pt idx="266">
                  <c:v>5.46</c:v>
                </c:pt>
                <c:pt idx="267">
                  <c:v>5.47</c:v>
                </c:pt>
                <c:pt idx="268">
                  <c:v>5.48</c:v>
                </c:pt>
                <c:pt idx="269">
                  <c:v>5.49</c:v>
                </c:pt>
                <c:pt idx="270">
                  <c:v>5.5</c:v>
                </c:pt>
                <c:pt idx="271">
                  <c:v>5.51</c:v>
                </c:pt>
                <c:pt idx="272">
                  <c:v>5.52</c:v>
                </c:pt>
                <c:pt idx="273">
                  <c:v>5.53</c:v>
                </c:pt>
                <c:pt idx="274">
                  <c:v>5.54</c:v>
                </c:pt>
                <c:pt idx="275">
                  <c:v>5.55</c:v>
                </c:pt>
                <c:pt idx="276">
                  <c:v>5.56</c:v>
                </c:pt>
                <c:pt idx="277">
                  <c:v>5.57</c:v>
                </c:pt>
                <c:pt idx="278">
                  <c:v>5.58</c:v>
                </c:pt>
                <c:pt idx="279">
                  <c:v>5.59</c:v>
                </c:pt>
                <c:pt idx="280">
                  <c:v>5.6</c:v>
                </c:pt>
                <c:pt idx="281">
                  <c:v>5.61</c:v>
                </c:pt>
                <c:pt idx="282">
                  <c:v>5.62</c:v>
                </c:pt>
                <c:pt idx="283">
                  <c:v>5.63</c:v>
                </c:pt>
                <c:pt idx="284">
                  <c:v>5.64</c:v>
                </c:pt>
                <c:pt idx="285">
                  <c:v>5.65</c:v>
                </c:pt>
                <c:pt idx="286">
                  <c:v>5.66</c:v>
                </c:pt>
                <c:pt idx="287">
                  <c:v>5.67</c:v>
                </c:pt>
                <c:pt idx="288">
                  <c:v>5.68</c:v>
                </c:pt>
                <c:pt idx="289">
                  <c:v>5.69</c:v>
                </c:pt>
                <c:pt idx="290">
                  <c:v>5.7</c:v>
                </c:pt>
                <c:pt idx="291">
                  <c:v>5.71</c:v>
                </c:pt>
                <c:pt idx="292">
                  <c:v>5.72</c:v>
                </c:pt>
                <c:pt idx="293">
                  <c:v>5.73</c:v>
                </c:pt>
                <c:pt idx="294">
                  <c:v>5.74</c:v>
                </c:pt>
                <c:pt idx="295">
                  <c:v>5.75</c:v>
                </c:pt>
                <c:pt idx="296">
                  <c:v>5.76</c:v>
                </c:pt>
                <c:pt idx="297">
                  <c:v>5.77</c:v>
                </c:pt>
                <c:pt idx="298">
                  <c:v>5.78</c:v>
                </c:pt>
                <c:pt idx="299">
                  <c:v>5.79</c:v>
                </c:pt>
                <c:pt idx="300">
                  <c:v>5.8</c:v>
                </c:pt>
                <c:pt idx="301">
                  <c:v>5.81</c:v>
                </c:pt>
                <c:pt idx="302">
                  <c:v>5.82</c:v>
                </c:pt>
                <c:pt idx="303">
                  <c:v>5.83</c:v>
                </c:pt>
                <c:pt idx="304">
                  <c:v>5.84</c:v>
                </c:pt>
                <c:pt idx="305">
                  <c:v>5.85</c:v>
                </c:pt>
                <c:pt idx="306">
                  <c:v>5.86</c:v>
                </c:pt>
                <c:pt idx="307">
                  <c:v>5.87</c:v>
                </c:pt>
                <c:pt idx="308">
                  <c:v>5.88</c:v>
                </c:pt>
                <c:pt idx="309">
                  <c:v>5.89</c:v>
                </c:pt>
                <c:pt idx="310">
                  <c:v>5.9</c:v>
                </c:pt>
                <c:pt idx="311">
                  <c:v>5.91</c:v>
                </c:pt>
                <c:pt idx="312">
                  <c:v>5.92</c:v>
                </c:pt>
                <c:pt idx="313">
                  <c:v>5.93</c:v>
                </c:pt>
                <c:pt idx="314">
                  <c:v>5.94</c:v>
                </c:pt>
                <c:pt idx="315">
                  <c:v>5.95</c:v>
                </c:pt>
                <c:pt idx="316">
                  <c:v>5.96</c:v>
                </c:pt>
                <c:pt idx="317">
                  <c:v>5.97</c:v>
                </c:pt>
                <c:pt idx="318">
                  <c:v>5.98</c:v>
                </c:pt>
                <c:pt idx="319">
                  <c:v>5.99</c:v>
                </c:pt>
                <c:pt idx="320">
                  <c:v>6</c:v>
                </c:pt>
                <c:pt idx="321">
                  <c:v>6.01</c:v>
                </c:pt>
                <c:pt idx="322">
                  <c:v>6.02</c:v>
                </c:pt>
                <c:pt idx="323">
                  <c:v>6.03</c:v>
                </c:pt>
                <c:pt idx="324">
                  <c:v>6.04</c:v>
                </c:pt>
                <c:pt idx="325">
                  <c:v>6.05</c:v>
                </c:pt>
                <c:pt idx="326">
                  <c:v>6.06</c:v>
                </c:pt>
                <c:pt idx="327">
                  <c:v>6.07</c:v>
                </c:pt>
                <c:pt idx="328">
                  <c:v>6.08</c:v>
                </c:pt>
                <c:pt idx="329">
                  <c:v>6.09</c:v>
                </c:pt>
                <c:pt idx="330">
                  <c:v>6.1</c:v>
                </c:pt>
                <c:pt idx="331">
                  <c:v>6.11</c:v>
                </c:pt>
                <c:pt idx="332">
                  <c:v>6.12</c:v>
                </c:pt>
                <c:pt idx="333">
                  <c:v>6.13</c:v>
                </c:pt>
                <c:pt idx="334">
                  <c:v>6.14</c:v>
                </c:pt>
                <c:pt idx="335">
                  <c:v>6.15</c:v>
                </c:pt>
                <c:pt idx="336">
                  <c:v>6.16</c:v>
                </c:pt>
                <c:pt idx="337">
                  <c:v>6.17</c:v>
                </c:pt>
                <c:pt idx="338">
                  <c:v>6.18</c:v>
                </c:pt>
                <c:pt idx="339">
                  <c:v>6.19</c:v>
                </c:pt>
                <c:pt idx="340">
                  <c:v>6.2</c:v>
                </c:pt>
                <c:pt idx="341">
                  <c:v>6.21</c:v>
                </c:pt>
                <c:pt idx="342">
                  <c:v>6.22</c:v>
                </c:pt>
                <c:pt idx="343">
                  <c:v>6.23</c:v>
                </c:pt>
                <c:pt idx="344">
                  <c:v>6.24</c:v>
                </c:pt>
                <c:pt idx="345">
                  <c:v>6.25</c:v>
                </c:pt>
                <c:pt idx="346">
                  <c:v>6.26</c:v>
                </c:pt>
                <c:pt idx="347">
                  <c:v>6.27</c:v>
                </c:pt>
                <c:pt idx="348">
                  <c:v>6.28</c:v>
                </c:pt>
                <c:pt idx="349">
                  <c:v>6.29</c:v>
                </c:pt>
                <c:pt idx="350">
                  <c:v>6.3</c:v>
                </c:pt>
                <c:pt idx="351">
                  <c:v>6.31</c:v>
                </c:pt>
                <c:pt idx="352">
                  <c:v>6.32</c:v>
                </c:pt>
                <c:pt idx="353">
                  <c:v>6.33</c:v>
                </c:pt>
                <c:pt idx="354">
                  <c:v>6.34</c:v>
                </c:pt>
                <c:pt idx="355">
                  <c:v>6.35</c:v>
                </c:pt>
                <c:pt idx="356">
                  <c:v>6.36</c:v>
                </c:pt>
                <c:pt idx="357">
                  <c:v>6.37</c:v>
                </c:pt>
                <c:pt idx="358">
                  <c:v>6.38</c:v>
                </c:pt>
                <c:pt idx="359">
                  <c:v>6.39</c:v>
                </c:pt>
                <c:pt idx="360">
                  <c:v>6.4</c:v>
                </c:pt>
                <c:pt idx="361">
                  <c:v>6.41</c:v>
                </c:pt>
                <c:pt idx="362">
                  <c:v>6.42</c:v>
                </c:pt>
                <c:pt idx="363">
                  <c:v>6.43</c:v>
                </c:pt>
                <c:pt idx="364">
                  <c:v>6.44</c:v>
                </c:pt>
                <c:pt idx="365">
                  <c:v>6.45</c:v>
                </c:pt>
                <c:pt idx="366">
                  <c:v>6.46</c:v>
                </c:pt>
                <c:pt idx="367">
                  <c:v>6.47</c:v>
                </c:pt>
                <c:pt idx="368">
                  <c:v>6.48</c:v>
                </c:pt>
                <c:pt idx="369">
                  <c:v>6.49</c:v>
                </c:pt>
                <c:pt idx="370">
                  <c:v>6.5</c:v>
                </c:pt>
                <c:pt idx="371">
                  <c:v>6.51</c:v>
                </c:pt>
                <c:pt idx="372">
                  <c:v>6.52</c:v>
                </c:pt>
                <c:pt idx="373">
                  <c:v>6.53</c:v>
                </c:pt>
                <c:pt idx="374">
                  <c:v>6.54</c:v>
                </c:pt>
                <c:pt idx="375">
                  <c:v>6.55</c:v>
                </c:pt>
                <c:pt idx="376">
                  <c:v>6.56</c:v>
                </c:pt>
                <c:pt idx="377">
                  <c:v>6.57</c:v>
                </c:pt>
                <c:pt idx="378">
                  <c:v>6.58</c:v>
                </c:pt>
                <c:pt idx="379">
                  <c:v>6.59</c:v>
                </c:pt>
                <c:pt idx="380">
                  <c:v>6.6</c:v>
                </c:pt>
                <c:pt idx="381">
                  <c:v>6.61</c:v>
                </c:pt>
                <c:pt idx="382">
                  <c:v>6.62</c:v>
                </c:pt>
                <c:pt idx="383">
                  <c:v>6.63</c:v>
                </c:pt>
                <c:pt idx="384">
                  <c:v>6.64</c:v>
                </c:pt>
                <c:pt idx="385">
                  <c:v>6.65</c:v>
                </c:pt>
                <c:pt idx="386">
                  <c:v>6.66</c:v>
                </c:pt>
                <c:pt idx="387">
                  <c:v>6.67</c:v>
                </c:pt>
                <c:pt idx="388">
                  <c:v>6.68</c:v>
                </c:pt>
                <c:pt idx="389">
                  <c:v>6.69</c:v>
                </c:pt>
                <c:pt idx="390">
                  <c:v>6.7</c:v>
                </c:pt>
                <c:pt idx="391">
                  <c:v>6.71</c:v>
                </c:pt>
                <c:pt idx="392">
                  <c:v>6.72</c:v>
                </c:pt>
                <c:pt idx="393">
                  <c:v>6.73</c:v>
                </c:pt>
                <c:pt idx="394">
                  <c:v>6.74</c:v>
                </c:pt>
                <c:pt idx="395">
                  <c:v>6.75</c:v>
                </c:pt>
                <c:pt idx="396">
                  <c:v>6.76</c:v>
                </c:pt>
                <c:pt idx="397">
                  <c:v>6.77</c:v>
                </c:pt>
                <c:pt idx="398">
                  <c:v>6.78</c:v>
                </c:pt>
                <c:pt idx="399">
                  <c:v>6.79</c:v>
                </c:pt>
                <c:pt idx="400">
                  <c:v>6.8</c:v>
                </c:pt>
                <c:pt idx="401">
                  <c:v>6.81</c:v>
                </c:pt>
                <c:pt idx="402">
                  <c:v>6.82</c:v>
                </c:pt>
                <c:pt idx="403">
                  <c:v>6.83</c:v>
                </c:pt>
                <c:pt idx="404">
                  <c:v>6.84</c:v>
                </c:pt>
                <c:pt idx="405">
                  <c:v>6.85</c:v>
                </c:pt>
                <c:pt idx="406">
                  <c:v>6.86</c:v>
                </c:pt>
                <c:pt idx="407">
                  <c:v>6.87</c:v>
                </c:pt>
                <c:pt idx="408">
                  <c:v>6.88</c:v>
                </c:pt>
                <c:pt idx="409">
                  <c:v>6.89</c:v>
                </c:pt>
                <c:pt idx="410">
                  <c:v>6.9</c:v>
                </c:pt>
                <c:pt idx="411">
                  <c:v>6.91</c:v>
                </c:pt>
                <c:pt idx="412">
                  <c:v>6.92</c:v>
                </c:pt>
                <c:pt idx="413">
                  <c:v>6.93</c:v>
                </c:pt>
                <c:pt idx="414">
                  <c:v>6.94</c:v>
                </c:pt>
                <c:pt idx="415">
                  <c:v>6.95</c:v>
                </c:pt>
                <c:pt idx="416">
                  <c:v>6.96</c:v>
                </c:pt>
                <c:pt idx="417">
                  <c:v>6.97</c:v>
                </c:pt>
                <c:pt idx="418">
                  <c:v>6.98</c:v>
                </c:pt>
                <c:pt idx="419">
                  <c:v>6.99</c:v>
                </c:pt>
                <c:pt idx="420">
                  <c:v>7</c:v>
                </c:pt>
                <c:pt idx="421">
                  <c:v>7.01</c:v>
                </c:pt>
                <c:pt idx="422">
                  <c:v>7.02</c:v>
                </c:pt>
                <c:pt idx="423">
                  <c:v>7.03</c:v>
                </c:pt>
                <c:pt idx="424">
                  <c:v>7.04</c:v>
                </c:pt>
                <c:pt idx="425">
                  <c:v>7.05</c:v>
                </c:pt>
                <c:pt idx="426">
                  <c:v>7.06</c:v>
                </c:pt>
                <c:pt idx="427">
                  <c:v>7.07</c:v>
                </c:pt>
                <c:pt idx="428">
                  <c:v>7.08</c:v>
                </c:pt>
                <c:pt idx="429">
                  <c:v>7.09</c:v>
                </c:pt>
                <c:pt idx="430">
                  <c:v>7.1</c:v>
                </c:pt>
                <c:pt idx="431">
                  <c:v>7.11</c:v>
                </c:pt>
                <c:pt idx="432">
                  <c:v>7.12</c:v>
                </c:pt>
                <c:pt idx="433">
                  <c:v>7.13</c:v>
                </c:pt>
                <c:pt idx="434">
                  <c:v>7.14</c:v>
                </c:pt>
                <c:pt idx="435">
                  <c:v>7.15</c:v>
                </c:pt>
                <c:pt idx="436">
                  <c:v>7.16</c:v>
                </c:pt>
                <c:pt idx="437">
                  <c:v>7.17</c:v>
                </c:pt>
                <c:pt idx="438">
                  <c:v>7.18</c:v>
                </c:pt>
                <c:pt idx="439">
                  <c:v>7.19</c:v>
                </c:pt>
                <c:pt idx="440">
                  <c:v>7.2</c:v>
                </c:pt>
                <c:pt idx="441">
                  <c:v>7.21</c:v>
                </c:pt>
                <c:pt idx="442">
                  <c:v>7.22</c:v>
                </c:pt>
                <c:pt idx="443">
                  <c:v>7.23</c:v>
                </c:pt>
                <c:pt idx="444">
                  <c:v>7.24</c:v>
                </c:pt>
                <c:pt idx="445">
                  <c:v>7.25</c:v>
                </c:pt>
                <c:pt idx="446">
                  <c:v>7.26</c:v>
                </c:pt>
                <c:pt idx="447">
                  <c:v>7.27</c:v>
                </c:pt>
                <c:pt idx="448">
                  <c:v>7.28</c:v>
                </c:pt>
                <c:pt idx="449">
                  <c:v>7.29</c:v>
                </c:pt>
                <c:pt idx="450">
                  <c:v>7.3</c:v>
                </c:pt>
                <c:pt idx="451">
                  <c:v>7.31</c:v>
                </c:pt>
                <c:pt idx="452">
                  <c:v>7.32</c:v>
                </c:pt>
                <c:pt idx="453">
                  <c:v>7.33</c:v>
                </c:pt>
                <c:pt idx="454">
                  <c:v>7.34</c:v>
                </c:pt>
                <c:pt idx="455">
                  <c:v>7.35</c:v>
                </c:pt>
                <c:pt idx="456">
                  <c:v>7.36</c:v>
                </c:pt>
                <c:pt idx="457">
                  <c:v>7.37</c:v>
                </c:pt>
                <c:pt idx="458">
                  <c:v>7.38</c:v>
                </c:pt>
                <c:pt idx="459">
                  <c:v>7.39</c:v>
                </c:pt>
                <c:pt idx="460">
                  <c:v>7.4</c:v>
                </c:pt>
                <c:pt idx="461">
                  <c:v>7.41</c:v>
                </c:pt>
                <c:pt idx="462">
                  <c:v>7.42</c:v>
                </c:pt>
                <c:pt idx="463">
                  <c:v>7.43</c:v>
                </c:pt>
                <c:pt idx="464">
                  <c:v>7.44</c:v>
                </c:pt>
                <c:pt idx="465">
                  <c:v>7.45</c:v>
                </c:pt>
                <c:pt idx="466">
                  <c:v>7.46</c:v>
                </c:pt>
                <c:pt idx="467">
                  <c:v>7.47</c:v>
                </c:pt>
                <c:pt idx="468">
                  <c:v>7.48</c:v>
                </c:pt>
                <c:pt idx="469">
                  <c:v>7.49</c:v>
                </c:pt>
                <c:pt idx="470">
                  <c:v>7.5</c:v>
                </c:pt>
                <c:pt idx="471">
                  <c:v>7.51</c:v>
                </c:pt>
                <c:pt idx="472">
                  <c:v>7.52</c:v>
                </c:pt>
                <c:pt idx="473">
                  <c:v>7.53</c:v>
                </c:pt>
                <c:pt idx="474">
                  <c:v>7.54</c:v>
                </c:pt>
                <c:pt idx="475">
                  <c:v>7.55</c:v>
                </c:pt>
                <c:pt idx="476">
                  <c:v>7.56</c:v>
                </c:pt>
                <c:pt idx="477">
                  <c:v>7.57</c:v>
                </c:pt>
                <c:pt idx="478">
                  <c:v>7.58</c:v>
                </c:pt>
                <c:pt idx="479">
                  <c:v>7.59</c:v>
                </c:pt>
                <c:pt idx="480">
                  <c:v>7.6</c:v>
                </c:pt>
                <c:pt idx="481">
                  <c:v>7.61</c:v>
                </c:pt>
                <c:pt idx="482">
                  <c:v>7.62</c:v>
                </c:pt>
                <c:pt idx="483">
                  <c:v>7.63</c:v>
                </c:pt>
                <c:pt idx="484">
                  <c:v>7.64</c:v>
                </c:pt>
                <c:pt idx="485">
                  <c:v>7.65</c:v>
                </c:pt>
                <c:pt idx="486">
                  <c:v>7.66</c:v>
                </c:pt>
                <c:pt idx="487">
                  <c:v>7.67</c:v>
                </c:pt>
                <c:pt idx="488">
                  <c:v>7.68</c:v>
                </c:pt>
                <c:pt idx="489">
                  <c:v>7.69</c:v>
                </c:pt>
                <c:pt idx="490">
                  <c:v>7.7</c:v>
                </c:pt>
                <c:pt idx="491">
                  <c:v>7.71</c:v>
                </c:pt>
                <c:pt idx="492">
                  <c:v>7.72</c:v>
                </c:pt>
                <c:pt idx="493">
                  <c:v>7.73</c:v>
                </c:pt>
                <c:pt idx="494">
                  <c:v>7.74</c:v>
                </c:pt>
                <c:pt idx="495">
                  <c:v>7.75</c:v>
                </c:pt>
                <c:pt idx="496">
                  <c:v>7.76</c:v>
                </c:pt>
                <c:pt idx="497">
                  <c:v>7.77</c:v>
                </c:pt>
                <c:pt idx="498">
                  <c:v>7.78</c:v>
                </c:pt>
                <c:pt idx="499">
                  <c:v>7.79</c:v>
                </c:pt>
                <c:pt idx="500">
                  <c:v>7.8</c:v>
                </c:pt>
                <c:pt idx="501">
                  <c:v>7.81</c:v>
                </c:pt>
                <c:pt idx="502">
                  <c:v>7.82</c:v>
                </c:pt>
                <c:pt idx="503">
                  <c:v>7.83</c:v>
                </c:pt>
                <c:pt idx="504">
                  <c:v>7.84</c:v>
                </c:pt>
                <c:pt idx="505">
                  <c:v>7.85</c:v>
                </c:pt>
                <c:pt idx="506">
                  <c:v>7.86</c:v>
                </c:pt>
                <c:pt idx="507">
                  <c:v>7.87</c:v>
                </c:pt>
                <c:pt idx="508">
                  <c:v>7.88</c:v>
                </c:pt>
                <c:pt idx="509">
                  <c:v>7.89</c:v>
                </c:pt>
                <c:pt idx="510">
                  <c:v>7.9</c:v>
                </c:pt>
                <c:pt idx="511">
                  <c:v>7.91</c:v>
                </c:pt>
                <c:pt idx="512">
                  <c:v>7.92</c:v>
                </c:pt>
                <c:pt idx="513">
                  <c:v>7.93</c:v>
                </c:pt>
                <c:pt idx="514">
                  <c:v>7.94</c:v>
                </c:pt>
                <c:pt idx="515">
                  <c:v>7.95</c:v>
                </c:pt>
                <c:pt idx="516">
                  <c:v>7.96</c:v>
                </c:pt>
                <c:pt idx="517">
                  <c:v>7.97</c:v>
                </c:pt>
                <c:pt idx="518">
                  <c:v>7.98</c:v>
                </c:pt>
                <c:pt idx="519">
                  <c:v>7.99</c:v>
                </c:pt>
                <c:pt idx="520">
                  <c:v>8</c:v>
                </c:pt>
                <c:pt idx="521">
                  <c:v>8.01</c:v>
                </c:pt>
                <c:pt idx="522">
                  <c:v>8.02</c:v>
                </c:pt>
                <c:pt idx="523">
                  <c:v>8.0299999999999994</c:v>
                </c:pt>
                <c:pt idx="524">
                  <c:v>8.0399999999999991</c:v>
                </c:pt>
                <c:pt idx="525">
                  <c:v>8.0500000000000007</c:v>
                </c:pt>
                <c:pt idx="526">
                  <c:v>8.06</c:v>
                </c:pt>
                <c:pt idx="527">
                  <c:v>8.07</c:v>
                </c:pt>
                <c:pt idx="528">
                  <c:v>8.08</c:v>
                </c:pt>
                <c:pt idx="529">
                  <c:v>8.09</c:v>
                </c:pt>
                <c:pt idx="530">
                  <c:v>8.1</c:v>
                </c:pt>
                <c:pt idx="531">
                  <c:v>8.11</c:v>
                </c:pt>
                <c:pt idx="532">
                  <c:v>8.1199999999999992</c:v>
                </c:pt>
                <c:pt idx="533">
                  <c:v>8.1300000000000008</c:v>
                </c:pt>
                <c:pt idx="534">
                  <c:v>8.14</c:v>
                </c:pt>
                <c:pt idx="535">
                  <c:v>8.15</c:v>
                </c:pt>
                <c:pt idx="536">
                  <c:v>8.16</c:v>
                </c:pt>
                <c:pt idx="537">
                  <c:v>8.17</c:v>
                </c:pt>
                <c:pt idx="538">
                  <c:v>8.18</c:v>
                </c:pt>
                <c:pt idx="539">
                  <c:v>8.19</c:v>
                </c:pt>
                <c:pt idx="540">
                  <c:v>8.1999999999999993</c:v>
                </c:pt>
                <c:pt idx="541">
                  <c:v>8.2100000000000009</c:v>
                </c:pt>
                <c:pt idx="542">
                  <c:v>8.2200000000000006</c:v>
                </c:pt>
                <c:pt idx="543">
                  <c:v>8.23</c:v>
                </c:pt>
                <c:pt idx="544">
                  <c:v>8.24</c:v>
                </c:pt>
                <c:pt idx="545">
                  <c:v>8.25</c:v>
                </c:pt>
                <c:pt idx="546">
                  <c:v>8.26</c:v>
                </c:pt>
                <c:pt idx="547">
                  <c:v>8.27</c:v>
                </c:pt>
                <c:pt idx="548">
                  <c:v>8.2799999999999994</c:v>
                </c:pt>
                <c:pt idx="549">
                  <c:v>8.2899999999999991</c:v>
                </c:pt>
                <c:pt idx="550">
                  <c:v>8.3000000000000007</c:v>
                </c:pt>
                <c:pt idx="551">
                  <c:v>8.31</c:v>
                </c:pt>
                <c:pt idx="552">
                  <c:v>8.32</c:v>
                </c:pt>
                <c:pt idx="553">
                  <c:v>8.33</c:v>
                </c:pt>
                <c:pt idx="554">
                  <c:v>8.34</c:v>
                </c:pt>
                <c:pt idx="555">
                  <c:v>8.35</c:v>
                </c:pt>
                <c:pt idx="556">
                  <c:v>8.36</c:v>
                </c:pt>
                <c:pt idx="557">
                  <c:v>8.3699999999999992</c:v>
                </c:pt>
                <c:pt idx="558">
                  <c:v>8.3800000000000008</c:v>
                </c:pt>
                <c:pt idx="559">
                  <c:v>8.39</c:v>
                </c:pt>
                <c:pt idx="560">
                  <c:v>8.4</c:v>
                </c:pt>
                <c:pt idx="561">
                  <c:v>8.41</c:v>
                </c:pt>
                <c:pt idx="562">
                  <c:v>8.42</c:v>
                </c:pt>
                <c:pt idx="563">
                  <c:v>8.43</c:v>
                </c:pt>
                <c:pt idx="564">
                  <c:v>8.44</c:v>
                </c:pt>
                <c:pt idx="565">
                  <c:v>8.4499999999999993</c:v>
                </c:pt>
                <c:pt idx="566">
                  <c:v>8.4600000000000009</c:v>
                </c:pt>
                <c:pt idx="567">
                  <c:v>8.4700000000000006</c:v>
                </c:pt>
                <c:pt idx="568">
                  <c:v>8.48</c:v>
                </c:pt>
                <c:pt idx="569">
                  <c:v>8.49</c:v>
                </c:pt>
                <c:pt idx="570">
                  <c:v>8.5</c:v>
                </c:pt>
                <c:pt idx="571">
                  <c:v>8.51</c:v>
                </c:pt>
                <c:pt idx="572">
                  <c:v>8.52</c:v>
                </c:pt>
                <c:pt idx="573">
                  <c:v>8.5299999999999994</c:v>
                </c:pt>
                <c:pt idx="574">
                  <c:v>8.5399999999999991</c:v>
                </c:pt>
                <c:pt idx="575">
                  <c:v>8.5500000000000007</c:v>
                </c:pt>
                <c:pt idx="576">
                  <c:v>8.56</c:v>
                </c:pt>
                <c:pt idx="577">
                  <c:v>8.57</c:v>
                </c:pt>
                <c:pt idx="578">
                  <c:v>8.58</c:v>
                </c:pt>
                <c:pt idx="579">
                  <c:v>8.59</c:v>
                </c:pt>
                <c:pt idx="580">
                  <c:v>8.6</c:v>
                </c:pt>
                <c:pt idx="581">
                  <c:v>8.61</c:v>
                </c:pt>
                <c:pt idx="582">
                  <c:v>8.6199999999999992</c:v>
                </c:pt>
                <c:pt idx="583">
                  <c:v>8.6300000000000008</c:v>
                </c:pt>
                <c:pt idx="584">
                  <c:v>8.64</c:v>
                </c:pt>
                <c:pt idx="585">
                  <c:v>8.65</c:v>
                </c:pt>
                <c:pt idx="586">
                  <c:v>8.66</c:v>
                </c:pt>
                <c:pt idx="587">
                  <c:v>8.67</c:v>
                </c:pt>
                <c:pt idx="588">
                  <c:v>8.68</c:v>
                </c:pt>
                <c:pt idx="589">
                  <c:v>8.69</c:v>
                </c:pt>
                <c:pt idx="590">
                  <c:v>8.6999999999999993</c:v>
                </c:pt>
                <c:pt idx="591">
                  <c:v>8.7100000000000009</c:v>
                </c:pt>
                <c:pt idx="592">
                  <c:v>8.7200000000000006</c:v>
                </c:pt>
                <c:pt idx="593">
                  <c:v>8.73</c:v>
                </c:pt>
                <c:pt idx="594">
                  <c:v>8.74</c:v>
                </c:pt>
                <c:pt idx="595">
                  <c:v>8.75</c:v>
                </c:pt>
                <c:pt idx="596">
                  <c:v>8.76</c:v>
                </c:pt>
                <c:pt idx="597">
                  <c:v>8.77</c:v>
                </c:pt>
                <c:pt idx="598">
                  <c:v>8.7799999999999994</c:v>
                </c:pt>
                <c:pt idx="599">
                  <c:v>8.7899999999999991</c:v>
                </c:pt>
                <c:pt idx="600">
                  <c:v>8.8000000000000007</c:v>
                </c:pt>
                <c:pt idx="601">
                  <c:v>8.81</c:v>
                </c:pt>
                <c:pt idx="602">
                  <c:v>8.82</c:v>
                </c:pt>
                <c:pt idx="603">
                  <c:v>8.83</c:v>
                </c:pt>
                <c:pt idx="604">
                  <c:v>8.84</c:v>
                </c:pt>
                <c:pt idx="605">
                  <c:v>8.85</c:v>
                </c:pt>
                <c:pt idx="606">
                  <c:v>8.86</c:v>
                </c:pt>
                <c:pt idx="607">
                  <c:v>8.8699999999999992</c:v>
                </c:pt>
                <c:pt idx="608">
                  <c:v>8.8800000000000008</c:v>
                </c:pt>
                <c:pt idx="609">
                  <c:v>8.89</c:v>
                </c:pt>
                <c:pt idx="610">
                  <c:v>8.9</c:v>
                </c:pt>
                <c:pt idx="611">
                  <c:v>8.91</c:v>
                </c:pt>
                <c:pt idx="612">
                  <c:v>8.92</c:v>
                </c:pt>
                <c:pt idx="613">
                  <c:v>8.93</c:v>
                </c:pt>
                <c:pt idx="614">
                  <c:v>8.94</c:v>
                </c:pt>
                <c:pt idx="615">
                  <c:v>8.9499999999999993</c:v>
                </c:pt>
                <c:pt idx="616">
                  <c:v>8.9600000000000009</c:v>
                </c:pt>
                <c:pt idx="617">
                  <c:v>8.9700000000000006</c:v>
                </c:pt>
                <c:pt idx="618">
                  <c:v>8.98</c:v>
                </c:pt>
                <c:pt idx="619">
                  <c:v>8.99</c:v>
                </c:pt>
                <c:pt idx="620">
                  <c:v>9</c:v>
                </c:pt>
                <c:pt idx="621">
                  <c:v>9.01</c:v>
                </c:pt>
                <c:pt idx="622">
                  <c:v>9.02</c:v>
                </c:pt>
                <c:pt idx="623">
                  <c:v>9.0299999999999994</c:v>
                </c:pt>
                <c:pt idx="624">
                  <c:v>9.0399999999999991</c:v>
                </c:pt>
                <c:pt idx="625">
                  <c:v>9.0500000000000007</c:v>
                </c:pt>
                <c:pt idx="626">
                  <c:v>9.06</c:v>
                </c:pt>
                <c:pt idx="627">
                  <c:v>9.07</c:v>
                </c:pt>
                <c:pt idx="628">
                  <c:v>9.08</c:v>
                </c:pt>
                <c:pt idx="629">
                  <c:v>9.09</c:v>
                </c:pt>
                <c:pt idx="630">
                  <c:v>9.1</c:v>
                </c:pt>
                <c:pt idx="631">
                  <c:v>9.11</c:v>
                </c:pt>
                <c:pt idx="632">
                  <c:v>9.1199999999999992</c:v>
                </c:pt>
                <c:pt idx="633">
                  <c:v>9.1300000000000008</c:v>
                </c:pt>
                <c:pt idx="634">
                  <c:v>9.14</c:v>
                </c:pt>
                <c:pt idx="635">
                  <c:v>9.15</c:v>
                </c:pt>
                <c:pt idx="636">
                  <c:v>9.16</c:v>
                </c:pt>
                <c:pt idx="637">
                  <c:v>9.17</c:v>
                </c:pt>
                <c:pt idx="638">
                  <c:v>9.18</c:v>
                </c:pt>
                <c:pt idx="639">
                  <c:v>9.19</c:v>
                </c:pt>
                <c:pt idx="640">
                  <c:v>9.1999999999999993</c:v>
                </c:pt>
                <c:pt idx="641">
                  <c:v>9.2100000000000009</c:v>
                </c:pt>
                <c:pt idx="642">
                  <c:v>9.2200000000000006</c:v>
                </c:pt>
                <c:pt idx="643">
                  <c:v>9.23</c:v>
                </c:pt>
                <c:pt idx="644">
                  <c:v>9.24</c:v>
                </c:pt>
                <c:pt idx="645">
                  <c:v>9.25</c:v>
                </c:pt>
                <c:pt idx="646">
                  <c:v>9.26</c:v>
                </c:pt>
                <c:pt idx="647">
                  <c:v>9.27</c:v>
                </c:pt>
                <c:pt idx="648">
                  <c:v>9.2799999999999994</c:v>
                </c:pt>
                <c:pt idx="649">
                  <c:v>9.2899999999999991</c:v>
                </c:pt>
                <c:pt idx="650">
                  <c:v>9.3000000000000007</c:v>
                </c:pt>
                <c:pt idx="651">
                  <c:v>9.31</c:v>
                </c:pt>
                <c:pt idx="652">
                  <c:v>9.32</c:v>
                </c:pt>
                <c:pt idx="653">
                  <c:v>9.33</c:v>
                </c:pt>
                <c:pt idx="654">
                  <c:v>9.34</c:v>
                </c:pt>
                <c:pt idx="655">
                  <c:v>9.35</c:v>
                </c:pt>
                <c:pt idx="656">
                  <c:v>9.36</c:v>
                </c:pt>
                <c:pt idx="657">
                  <c:v>9.3699999999999992</c:v>
                </c:pt>
                <c:pt idx="658">
                  <c:v>9.3800000000000008</c:v>
                </c:pt>
                <c:pt idx="659">
                  <c:v>9.39</c:v>
                </c:pt>
                <c:pt idx="660">
                  <c:v>9.4</c:v>
                </c:pt>
                <c:pt idx="661">
                  <c:v>9.41</c:v>
                </c:pt>
                <c:pt idx="662">
                  <c:v>9.42</c:v>
                </c:pt>
                <c:pt idx="663">
                  <c:v>9.43</c:v>
                </c:pt>
                <c:pt idx="664">
                  <c:v>9.44</c:v>
                </c:pt>
                <c:pt idx="665">
                  <c:v>9.4499999999999993</c:v>
                </c:pt>
                <c:pt idx="666">
                  <c:v>9.4600000000000009</c:v>
                </c:pt>
                <c:pt idx="667">
                  <c:v>9.4700000000000006</c:v>
                </c:pt>
                <c:pt idx="668">
                  <c:v>9.48</c:v>
                </c:pt>
                <c:pt idx="669">
                  <c:v>9.49</c:v>
                </c:pt>
                <c:pt idx="670">
                  <c:v>9.5</c:v>
                </c:pt>
                <c:pt idx="671">
                  <c:v>9.51</c:v>
                </c:pt>
                <c:pt idx="672">
                  <c:v>9.52</c:v>
                </c:pt>
                <c:pt idx="673">
                  <c:v>9.5299999999999994</c:v>
                </c:pt>
                <c:pt idx="674">
                  <c:v>9.5399999999999991</c:v>
                </c:pt>
                <c:pt idx="675">
                  <c:v>9.5500000000000007</c:v>
                </c:pt>
                <c:pt idx="676">
                  <c:v>9.56</c:v>
                </c:pt>
                <c:pt idx="677">
                  <c:v>9.57</c:v>
                </c:pt>
                <c:pt idx="678">
                  <c:v>9.58</c:v>
                </c:pt>
                <c:pt idx="679">
                  <c:v>9.59</c:v>
                </c:pt>
                <c:pt idx="680">
                  <c:v>9.6</c:v>
                </c:pt>
                <c:pt idx="681">
                  <c:v>9.61</c:v>
                </c:pt>
                <c:pt idx="682">
                  <c:v>9.6199999999999992</c:v>
                </c:pt>
                <c:pt idx="683">
                  <c:v>9.6300000000000008</c:v>
                </c:pt>
                <c:pt idx="684">
                  <c:v>9.64</c:v>
                </c:pt>
                <c:pt idx="685">
                  <c:v>9.65</c:v>
                </c:pt>
                <c:pt idx="686">
                  <c:v>9.66</c:v>
                </c:pt>
                <c:pt idx="687">
                  <c:v>9.67</c:v>
                </c:pt>
                <c:pt idx="688">
                  <c:v>9.68</c:v>
                </c:pt>
                <c:pt idx="689">
                  <c:v>9.69</c:v>
                </c:pt>
                <c:pt idx="690">
                  <c:v>9.6999999999999993</c:v>
                </c:pt>
                <c:pt idx="691">
                  <c:v>9.7100000000000009</c:v>
                </c:pt>
                <c:pt idx="692">
                  <c:v>9.7200000000000006</c:v>
                </c:pt>
                <c:pt idx="693">
                  <c:v>9.73</c:v>
                </c:pt>
                <c:pt idx="694">
                  <c:v>9.74</c:v>
                </c:pt>
                <c:pt idx="695">
                  <c:v>9.75</c:v>
                </c:pt>
                <c:pt idx="696">
                  <c:v>9.76</c:v>
                </c:pt>
                <c:pt idx="697">
                  <c:v>9.77</c:v>
                </c:pt>
                <c:pt idx="698">
                  <c:v>9.7799999999999994</c:v>
                </c:pt>
                <c:pt idx="699">
                  <c:v>9.7899999999999991</c:v>
                </c:pt>
                <c:pt idx="700">
                  <c:v>9.8000000000000007</c:v>
                </c:pt>
                <c:pt idx="701">
                  <c:v>9.81</c:v>
                </c:pt>
                <c:pt idx="702">
                  <c:v>9.82</c:v>
                </c:pt>
                <c:pt idx="703">
                  <c:v>9.83</c:v>
                </c:pt>
                <c:pt idx="704">
                  <c:v>9.84</c:v>
                </c:pt>
                <c:pt idx="705">
                  <c:v>9.85</c:v>
                </c:pt>
                <c:pt idx="706">
                  <c:v>9.86</c:v>
                </c:pt>
                <c:pt idx="707">
                  <c:v>9.8699999999999992</c:v>
                </c:pt>
                <c:pt idx="708">
                  <c:v>9.8800000000000008</c:v>
                </c:pt>
                <c:pt idx="709">
                  <c:v>9.89</c:v>
                </c:pt>
                <c:pt idx="710">
                  <c:v>9.9</c:v>
                </c:pt>
                <c:pt idx="711">
                  <c:v>9.91</c:v>
                </c:pt>
                <c:pt idx="712">
                  <c:v>9.92</c:v>
                </c:pt>
                <c:pt idx="713">
                  <c:v>9.93</c:v>
                </c:pt>
                <c:pt idx="714">
                  <c:v>9.94</c:v>
                </c:pt>
                <c:pt idx="715">
                  <c:v>9.9499999999999993</c:v>
                </c:pt>
                <c:pt idx="716">
                  <c:v>9.9600000000000009</c:v>
                </c:pt>
                <c:pt idx="717">
                  <c:v>9.9700000000000006</c:v>
                </c:pt>
                <c:pt idx="718">
                  <c:v>9.98</c:v>
                </c:pt>
                <c:pt idx="719">
                  <c:v>9.99</c:v>
                </c:pt>
                <c:pt idx="720">
                  <c:v>10</c:v>
                </c:pt>
              </c:numCache>
            </c:numRef>
          </c:xVal>
          <c:yVal>
            <c:numRef>
              <c:f>All!$C$2:$C$722</c:f>
              <c:numCache>
                <c:formatCode>General</c:formatCode>
                <c:ptCount val="721"/>
                <c:pt idx="0">
                  <c:v>1.5884054829898604</c:v>
                </c:pt>
                <c:pt idx="1">
                  <c:v>1.8347965830157902</c:v>
                </c:pt>
                <c:pt idx="2">
                  <c:v>2.0897560590642024</c:v>
                </c:pt>
                <c:pt idx="3">
                  <c:v>2.3534179542930755</c:v>
                </c:pt>
                <c:pt idx="4">
                  <c:v>2.6259160085810049</c:v>
                </c:pt>
                <c:pt idx="5">
                  <c:v>2.9073836244442472</c:v>
                </c:pt>
                <c:pt idx="6">
                  <c:v>3.1979538332502133</c:v>
                </c:pt>
                <c:pt idx="7">
                  <c:v>3.4977592617384579</c:v>
                </c:pt>
                <c:pt idx="8">
                  <c:v>3.8069320988592215</c:v>
                </c:pt>
                <c:pt idx="9">
                  <c:v>4.1256040629394368</c:v>
                </c:pt>
                <c:pt idx="10">
                  <c:v>4.4539063691857717</c:v>
                </c:pt>
                <c:pt idx="11">
                  <c:v>4.7919696975344053</c:v>
                </c:pt>
                <c:pt idx="12">
                  <c:v>5.139924160855851</c:v>
                </c:pt>
                <c:pt idx="13">
                  <c:v>5.4978992735239522</c:v>
                </c:pt>
                <c:pt idx="14">
                  <c:v>5.8660239203574411</c:v>
                </c:pt>
                <c:pt idx="15">
                  <c:v>6.2444263259417374</c:v>
                </c:pt>
                <c:pt idx="16">
                  <c:v>6.6332340243388712</c:v>
                </c:pt>
                <c:pt idx="17">
                  <c:v>7.0325738291935149</c:v>
                </c:pt>
                <c:pt idx="18">
                  <c:v>7.4425718042408304</c:v>
                </c:pt>
                <c:pt idx="19">
                  <c:v>7.8633532342251087</c:v>
                </c:pt>
                <c:pt idx="20">
                  <c:v>8.2950425962332091</c:v>
                </c:pt>
                <c:pt idx="21">
                  <c:v>8.7377635314516642</c:v>
                </c:pt>
                <c:pt idx="22">
                  <c:v>9.1916388173509578</c:v>
                </c:pt>
                <c:pt idx="23">
                  <c:v>9.6567903403047755</c:v>
                </c:pt>
                <c:pt idx="24">
                  <c:v>10.133339068647981</c:v>
                </c:pt>
                <c:pt idx="25">
                  <c:v>10.621405026179509</c:v>
                </c:pt>
                <c:pt idx="26">
                  <c:v>11.121107266114757</c:v>
                </c:pt>
                <c:pt idx="27">
                  <c:v>11.632563845491266</c:v>
                </c:pt>
                <c:pt idx="28">
                  <c:v>12.155891800034052</c:v>
                </c:pt>
                <c:pt idx="29">
                  <c:v>12.691207119481504</c:v>
                </c:pt>
                <c:pt idx="30">
                  <c:v>13.238624723378981</c:v>
                </c:pt>
                <c:pt idx="31">
                  <c:v>13.798258437341707</c:v>
                </c:pt>
                <c:pt idx="32">
                  <c:v>14.370220969789646</c:v>
                </c:pt>
                <c:pt idx="33">
                  <c:v>14.954623889159819</c:v>
                </c:pt>
                <c:pt idx="34">
                  <c:v>15.551577601597103</c:v>
                </c:pt>
                <c:pt idx="35">
                  <c:v>16.161191329125355</c:v>
                </c:pt>
                <c:pt idx="36">
                  <c:v>16.783573088303598</c:v>
                </c:pt>
                <c:pt idx="37">
                  <c:v>17.418829669367234</c:v>
                </c:pt>
                <c:pt idx="38">
                  <c:v>18.067066615857186</c:v>
                </c:pt>
                <c:pt idx="39">
                  <c:v>18.728388204738163</c:v>
                </c:pt>
                <c:pt idx="40">
                  <c:v>19.402897427007677</c:v>
                </c:pt>
                <c:pt idx="41">
                  <c:v>20.090695968796894</c:v>
                </c:pt>
                <c:pt idx="42">
                  <c:v>20.791884192964453</c:v>
                </c:pt>
                <c:pt idx="43">
                  <c:v>21.506561121183786</c:v>
                </c:pt>
                <c:pt idx="44">
                  <c:v>22.234824416524575</c:v>
                </c:pt>
                <c:pt idx="45">
                  <c:v>22.97677036652879</c:v>
                </c:pt>
                <c:pt idx="46">
                  <c:v>23.732493866781599</c:v>
                </c:pt>
                <c:pt idx="47">
                  <c:v>24.502088404976273</c:v>
                </c:pt>
                <c:pt idx="48">
                  <c:v>25.285646045474426</c:v>
                </c:pt>
                <c:pt idx="49">
                  <c:v>26.083257414359444</c:v>
                </c:pt>
                <c:pt idx="50">
                  <c:v>26.895011684983391</c:v>
                </c:pt>
                <c:pt idx="51">
                  <c:v>27.720996564007081</c:v>
                </c:pt>
                <c:pt idx="52">
                  <c:v>28.561298277930717</c:v>
                </c:pt>
                <c:pt idx="53">
                  <c:v>29.41600156011609</c:v>
                </c:pt>
                <c:pt idx="54">
                  <c:v>30.285189638296895</c:v>
                </c:pt>
                <c:pt idx="55">
                  <c:v>31.168944222577615</c:v>
                </c:pt>
                <c:pt idx="56">
                  <c:v>32.067345493917401</c:v>
                </c:pt>
                <c:pt idx="57">
                  <c:v>32.980472093099188</c:v>
                </c:pt>
                <c:pt idx="58">
                  <c:v>33.908401110180129</c:v>
                </c:pt>
                <c:pt idx="59">
                  <c:v>34.851208074422857</c:v>
                </c:pt>
                <c:pt idx="60">
                  <c:v>35.808966944704054</c:v>
                </c:pt>
                <c:pt idx="61">
                  <c:v>36.781750100398646</c:v>
                </c:pt>
                <c:pt idx="62">
                  <c:v>37.769628332737014</c:v>
                </c:pt>
                <c:pt idx="63">
                  <c:v>38.772670836632301</c:v>
                </c:pt>
                <c:pt idx="64">
                  <c:v>39.790945202974868</c:v>
                </c:pt>
                <c:pt idx="65">
                  <c:v>40.824517411391298</c:v>
                </c:pt>
                <c:pt idx="66">
                  <c:v>41.873451823464926</c:v>
                </c:pt>
                <c:pt idx="67">
                  <c:v>42.937811176414087</c:v>
                </c:pt>
                <c:pt idx="68">
                  <c:v>44.017656577225438</c:v>
                </c:pt>
                <c:pt idx="69">
                  <c:v>45.113047497238313</c:v>
                </c:pt>
                <c:pt idx="70">
                  <c:v>46.224041767176843</c:v>
                </c:pt>
                <c:pt idx="71">
                  <c:v>47.35069557262684</c:v>
                </c:pt>
                <c:pt idx="72">
                  <c:v>48.493063449951784</c:v>
                </c:pt>
                <c:pt idx="73">
                  <c:v>49.651198282645787</c:v>
                </c:pt>
                <c:pt idx="74">
                  <c:v>50.825151298119849</c:v>
                </c:pt>
                <c:pt idx="75">
                  <c:v>52.014972064914126</c:v>
                </c:pt>
                <c:pt idx="76">
                  <c:v>53.220708490337095</c:v>
                </c:pt>
                <c:pt idx="77">
                  <c:v>54.442406818522812</c:v>
                </c:pt>
                <c:pt idx="78">
                  <c:v>55.680111628904108</c:v>
                </c:pt>
                <c:pt idx="79">
                  <c:v>56.933865835096171</c:v>
                </c:pt>
                <c:pt idx="80">
                  <c:v>58.203710684188835</c:v>
                </c:pt>
                <c:pt idx="81">
                  <c:v>59.489685756438156</c:v>
                </c:pt>
                <c:pt idx="82">
                  <c:v>60.791828965356537</c:v>
                </c:pt>
                <c:pt idx="83">
                  <c:v>62.11017655819559</c:v>
                </c:pt>
                <c:pt idx="84">
                  <c:v>63.444763116816283</c:v>
                </c:pt>
                <c:pt idx="85">
                  <c:v>64.795621558940496</c:v>
                </c:pt>
                <c:pt idx="86">
                  <c:v>66.162783139784196</c:v>
                </c:pt>
                <c:pt idx="87">
                  <c:v>67.546277454058853</c:v>
                </c:pt>
                <c:pt idx="88">
                  <c:v>68.946132438343795</c:v>
                </c:pt>
                <c:pt idx="89">
                  <c:v>70.362374373819947</c:v>
                </c:pt>
                <c:pt idx="90">
                  <c:v>71.795027889360782</c:v>
                </c:pt>
                <c:pt idx="91">
                  <c:v>73.244115964976913</c:v>
                </c:pt>
                <c:pt idx="92">
                  <c:v>74.709659935606027</c:v>
                </c:pt>
                <c:pt idx="93">
                  <c:v>76.191679495244557</c:v>
                </c:pt>
                <c:pt idx="94">
                  <c:v>77.690192701417999</c:v>
                </c:pt>
                <c:pt idx="95">
                  <c:v>79.205215979978178</c:v>
                </c:pt>
                <c:pt idx="96">
                  <c:v>80.736764130230185</c:v>
                </c:pt>
                <c:pt idx="97">
                  <c:v>82.284850330376784</c:v>
                </c:pt>
                <c:pt idx="98">
                  <c:v>83.84948614327692</c:v>
                </c:pt>
                <c:pt idx="99">
                  <c:v>85.430681522516238</c:v>
                </c:pt>
                <c:pt idx="100">
                  <c:v>87.028444818777132</c:v>
                </c:pt>
                <c:pt idx="101">
                  <c:v>88.642782786511574</c:v>
                </c:pt>
                <c:pt idx="102">
                  <c:v>90.273700590901129</c:v>
                </c:pt>
                <c:pt idx="103">
                  <c:v>91.921201815108077</c:v>
                </c:pt>
                <c:pt idx="104">
                  <c:v>93.585288467804475</c:v>
                </c:pt>
                <c:pt idx="105">
                  <c:v>95.265960990980162</c:v>
                </c:pt>
                <c:pt idx="106">
                  <c:v>96.963218268017215</c:v>
                </c:pt>
                <c:pt idx="107">
                  <c:v>98.677057632031605</c:v>
                </c:pt>
                <c:pt idx="108">
                  <c:v>100.40747487447148</c:v>
                </c:pt>
                <c:pt idx="109">
                  <c:v>102.15446425397057</c:v>
                </c:pt>
                <c:pt idx="110">
                  <c:v>103.91801850544621</c:v>
                </c:pt>
                <c:pt idx="111">
                  <c:v>105.69812884944383</c:v>
                </c:pt>
                <c:pt idx="112">
                  <c:v>107.49478500171038</c:v>
                </c:pt>
                <c:pt idx="113">
                  <c:v>109.3079751830053</c:v>
                </c:pt>
                <c:pt idx="114">
                  <c:v>111.13768612913512</c:v>
                </c:pt>
                <c:pt idx="115">
                  <c:v>112.98390310120072</c:v>
                </c:pt>
                <c:pt idx="116">
                  <c:v>114.84660989607033</c:v>
                </c:pt>
                <c:pt idx="117">
                  <c:v>116.72578885704635</c:v>
                </c:pt>
                <c:pt idx="118">
                  <c:v>118.62142088474987</c:v>
                </c:pt>
                <c:pt idx="119">
                  <c:v>120.53348544818962</c:v>
                </c:pt>
                <c:pt idx="120">
                  <c:v>122.46196059602644</c:v>
                </c:pt>
                <c:pt idx="121">
                  <c:v>124.40682296803003</c:v>
                </c:pt>
                <c:pt idx="122">
                  <c:v>126.3680478067059</c:v>
                </c:pt>
                <c:pt idx="123">
                  <c:v>128.34560896910622</c:v>
                </c:pt>
                <c:pt idx="124">
                  <c:v>130.3394789388029</c:v>
                </c:pt>
                <c:pt idx="125">
                  <c:v>132.34962883803155</c:v>
                </c:pt>
                <c:pt idx="126">
                  <c:v>134.37602843998954</c:v>
                </c:pt>
                <c:pt idx="127">
                  <c:v>136.41864618128864</c:v>
                </c:pt>
                <c:pt idx="128">
                  <c:v>138.47744917455711</c:v>
                </c:pt>
                <c:pt idx="129">
                  <c:v>140.55240322118883</c:v>
                </c:pt>
                <c:pt idx="130">
                  <c:v>142.64347282421727</c:v>
                </c:pt>
                <c:pt idx="131">
                  <c:v>144.75062120133481</c:v>
                </c:pt>
                <c:pt idx="132">
                  <c:v>146.87381029803487</c:v>
                </c:pt>
                <c:pt idx="133">
                  <c:v>149.01300080087481</c:v>
                </c:pt>
                <c:pt idx="134">
                  <c:v>151.16815215085768</c:v>
                </c:pt>
                <c:pt idx="135">
                  <c:v>153.33922255692607</c:v>
                </c:pt>
                <c:pt idx="136">
                  <c:v>155.52616900956184</c:v>
                </c:pt>
                <c:pt idx="137">
                  <c:v>157.72894729448944</c:v>
                </c:pt>
                <c:pt idx="138">
                  <c:v>159.94751200647551</c:v>
                </c:pt>
                <c:pt idx="139">
                  <c:v>162.18181656322173</c:v>
                </c:pt>
                <c:pt idx="140">
                  <c:v>164.4318132193431</c:v>
                </c:pt>
                <c:pt idx="141">
                  <c:v>166.69745308043261</c:v>
                </c:pt>
                <c:pt idx="142">
                  <c:v>168.9786861172004</c:v>
                </c:pt>
                <c:pt idx="143">
                  <c:v>171.27546117968873</c:v>
                </c:pt>
                <c:pt idx="144">
                  <c:v>173.58772601155417</c:v>
                </c:pt>
                <c:pt idx="145">
                  <c:v>175.91542726441523</c:v>
                </c:pt>
                <c:pt idx="146">
                  <c:v>178.25851051225945</c:v>
                </c:pt>
                <c:pt idx="147">
                  <c:v>180.61692026590472</c:v>
                </c:pt>
                <c:pt idx="148">
                  <c:v>182.99059998751369</c:v>
                </c:pt>
                <c:pt idx="149">
                  <c:v>185.37949210515092</c:v>
                </c:pt>
                <c:pt idx="150">
                  <c:v>187.78353802738678</c:v>
                </c:pt>
                <c:pt idx="151">
                  <c:v>190.20267815793622</c:v>
                </c:pt>
                <c:pt idx="152">
                  <c:v>192.63685191033343</c:v>
                </c:pt>
                <c:pt idx="153">
                  <c:v>195.08599772263142</c:v>
                </c:pt>
                <c:pt idx="154">
                  <c:v>197.55005307213605</c:v>
                </c:pt>
                <c:pt idx="155">
                  <c:v>200.02895449015273</c:v>
                </c:pt>
                <c:pt idx="156">
                  <c:v>202.52263757675598</c:v>
                </c:pt>
                <c:pt idx="157">
                  <c:v>205.03103701556992</c:v>
                </c:pt>
                <c:pt idx="158">
                  <c:v>207.55408658856211</c:v>
                </c:pt>
                <c:pt idx="159">
                  <c:v>210.09171919083914</c:v>
                </c:pt>
                <c:pt idx="160">
                  <c:v>212.64386684544991</c:v>
                </c:pt>
                <c:pt idx="161">
                  <c:v>215.21046071818105</c:v>
                </c:pt>
                <c:pt idx="162">
                  <c:v>217.79143113235475</c:v>
                </c:pt>
                <c:pt idx="163">
                  <c:v>220.38670758361386</c:v>
                </c:pt>
                <c:pt idx="164">
                  <c:v>222.99621875469401</c:v>
                </c:pt>
                <c:pt idx="165">
                  <c:v>225.61989253018623</c:v>
                </c:pt>
                <c:pt idx="166">
                  <c:v>228.25765601127404</c:v>
                </c:pt>
                <c:pt idx="167">
                  <c:v>230.90943553045548</c:v>
                </c:pt>
                <c:pt idx="168">
                  <c:v>233.57515666623362</c:v>
                </c:pt>
                <c:pt idx="169">
                  <c:v>236.25474425778455</c:v>
                </c:pt>
                <c:pt idx="170">
                  <c:v>238.94812241958942</c:v>
                </c:pt>
                <c:pt idx="171">
                  <c:v>241.65521455603488</c:v>
                </c:pt>
                <c:pt idx="172">
                  <c:v>244.37594337597594</c:v>
                </c:pt>
                <c:pt idx="173">
                  <c:v>247.11023090725746</c:v>
                </c:pt>
                <c:pt idx="174">
                  <c:v>249.8579985111931</c:v>
                </c:pt>
                <c:pt idx="175">
                  <c:v>252.61916689699854</c:v>
                </c:pt>
                <c:pt idx="176">
                  <c:v>255.39365613617483</c:v>
                </c:pt>
                <c:pt idx="177">
                  <c:v>258.18138567684343</c:v>
                </c:pt>
                <c:pt idx="178">
                  <c:v>260.98227435802175</c:v>
                </c:pt>
                <c:pt idx="179">
                  <c:v>263.79624042385001</c:v>
                </c:pt>
                <c:pt idx="180">
                  <c:v>266.62320153775102</c:v>
                </c:pt>
                <c:pt idx="181">
                  <c:v>269.46307479653336</c:v>
                </c:pt>
                <c:pt idx="182">
                  <c:v>272.31577674442929</c:v>
                </c:pt>
                <c:pt idx="183">
                  <c:v>275.18122338706775</c:v>
                </c:pt>
                <c:pt idx="184">
                  <c:v>278.05933020537731</c:v>
                </c:pt>
                <c:pt idx="185">
                  <c:v>280.95001216941807</c:v>
                </c:pt>
                <c:pt idx="186">
                  <c:v>283.8531837521424</c:v>
                </c:pt>
                <c:pt idx="187">
                  <c:v>286.76875894308131</c:v>
                </c:pt>
                <c:pt idx="188">
                  <c:v>289.69665126195082</c:v>
                </c:pt>
                <c:pt idx="189">
                  <c:v>292.63677377218426</c:v>
                </c:pt>
                <c:pt idx="190">
                  <c:v>295.58903909437697</c:v>
                </c:pt>
                <c:pt idx="191">
                  <c:v>298.55335941965842</c:v>
                </c:pt>
                <c:pt idx="192">
                  <c:v>301.52964652296646</c:v>
                </c:pt>
                <c:pt idx="193">
                  <c:v>304.51781177624974</c:v>
                </c:pt>
                <c:pt idx="194">
                  <c:v>307.5177661615723</c:v>
                </c:pt>
                <c:pt idx="195">
                  <c:v>310.5294202841302</c:v>
                </c:pt>
                <c:pt idx="196">
                  <c:v>313.55268438518215</c:v>
                </c:pt>
                <c:pt idx="197">
                  <c:v>316.58746835488103</c:v>
                </c:pt>
                <c:pt idx="198">
                  <c:v>319.63368174501767</c:v>
                </c:pt>
                <c:pt idx="199">
                  <c:v>322.69123378165978</c:v>
                </c:pt>
                <c:pt idx="200">
                  <c:v>325.76003337770675</c:v>
                </c:pt>
                <c:pt idx="201">
                  <c:v>328.8399891453347</c:v>
                </c:pt>
                <c:pt idx="202">
                  <c:v>331.93100940834972</c:v>
                </c:pt>
                <c:pt idx="203">
                  <c:v>335.03300221443465</c:v>
                </c:pt>
                <c:pt idx="204">
                  <c:v>338.14587534729662</c:v>
                </c:pt>
                <c:pt idx="205">
                  <c:v>341.26953633871727</c:v>
                </c:pt>
                <c:pt idx="206">
                  <c:v>344.40389248048433</c:v>
                </c:pt>
                <c:pt idx="207">
                  <c:v>347.54885083623503</c:v>
                </c:pt>
                <c:pt idx="208">
                  <c:v>350.70431825318133</c:v>
                </c:pt>
                <c:pt idx="209">
                  <c:v>353.8702013737327</c:v>
                </c:pt>
                <c:pt idx="210">
                  <c:v>357.04640664701122</c:v>
                </c:pt>
                <c:pt idx="211">
                  <c:v>360.23284034025681</c:v>
                </c:pt>
                <c:pt idx="212">
                  <c:v>363.42940855012472</c:v>
                </c:pt>
                <c:pt idx="213">
                  <c:v>366.63601721386817</c:v>
                </c:pt>
                <c:pt idx="214">
                  <c:v>369.85257212041836</c:v>
                </c:pt>
                <c:pt idx="215">
                  <c:v>373.07897892134105</c:v>
                </c:pt>
                <c:pt idx="216">
                  <c:v>376.31514314169277</c:v>
                </c:pt>
                <c:pt idx="217">
                  <c:v>379.56097019075582</c:v>
                </c:pt>
                <c:pt idx="218">
                  <c:v>382.81636537266724</c:v>
                </c:pt>
                <c:pt idx="219">
                  <c:v>386.08123389692071</c:v>
                </c:pt>
                <c:pt idx="220">
                  <c:v>389.35548088877351</c:v>
                </c:pt>
                <c:pt idx="221">
                  <c:v>392.63901139952043</c:v>
                </c:pt>
                <c:pt idx="222">
                  <c:v>395.93173041666233</c:v>
                </c:pt>
                <c:pt idx="223">
                  <c:v>399.23354287395767</c:v>
                </c:pt>
                <c:pt idx="224">
                  <c:v>402.54435366135738</c:v>
                </c:pt>
                <c:pt idx="225">
                  <c:v>405.86406763482302</c:v>
                </c:pt>
                <c:pt idx="226">
                  <c:v>409.19258962602851</c:v>
                </c:pt>
                <c:pt idx="227">
                  <c:v>412.52982445195022</c:v>
                </c:pt>
                <c:pt idx="228">
                  <c:v>415.87567692432981</c:v>
                </c:pt>
                <c:pt idx="229">
                  <c:v>419.23005185903071</c:v>
                </c:pt>
                <c:pt idx="230">
                  <c:v>422.59285408527705</c:v>
                </c:pt>
                <c:pt idx="231">
                  <c:v>425.96398845476267</c:v>
                </c:pt>
                <c:pt idx="232">
                  <c:v>429.34335985065985</c:v>
                </c:pt>
                <c:pt idx="233">
                  <c:v>432.73087319650557</c:v>
                </c:pt>
                <c:pt idx="234">
                  <c:v>436.12643346496213</c:v>
                </c:pt>
                <c:pt idx="235">
                  <c:v>439.5299456864708</c:v>
                </c:pt>
                <c:pt idx="236">
                  <c:v>442.94131495778669</c:v>
                </c:pt>
                <c:pt idx="237">
                  <c:v>446.36044645039624</c:v>
                </c:pt>
                <c:pt idx="238">
                  <c:v>449.78724541881235</c:v>
                </c:pt>
                <c:pt idx="239">
                  <c:v>453.22161720876557</c:v>
                </c:pt>
                <c:pt idx="240">
                  <c:v>456.66346726526308</c:v>
                </c:pt>
                <c:pt idx="241">
                  <c:v>460.11270114055156</c:v>
                </c:pt>
                <c:pt idx="242">
                  <c:v>463.56922450194065</c:v>
                </c:pt>
                <c:pt idx="243">
                  <c:v>467.03294313953472</c:v>
                </c:pt>
                <c:pt idx="244">
                  <c:v>470.50376297382928</c:v>
                </c:pt>
                <c:pt idx="245">
                  <c:v>473.9815900632039</c:v>
                </c:pt>
                <c:pt idx="246">
                  <c:v>477.46633061130115</c:v>
                </c:pt>
                <c:pt idx="247">
                  <c:v>480.95789097428957</c:v>
                </c:pt>
                <c:pt idx="248">
                  <c:v>484.45617766799893</c:v>
                </c:pt>
                <c:pt idx="249">
                  <c:v>487.96109737497409</c:v>
                </c:pt>
                <c:pt idx="250">
                  <c:v>491.4725569513792</c:v>
                </c:pt>
                <c:pt idx="251">
                  <c:v>494.99046343381764</c:v>
                </c:pt>
                <c:pt idx="252">
                  <c:v>498.51472404602822</c:v>
                </c:pt>
                <c:pt idx="253">
                  <c:v>502.04524620546698</c:v>
                </c:pt>
                <c:pt idx="254">
                  <c:v>505.58193752978002</c:v>
                </c:pt>
                <c:pt idx="255">
                  <c:v>509.12470584318112</c:v>
                </c:pt>
                <c:pt idx="256">
                  <c:v>512.67345918268995</c:v>
                </c:pt>
                <c:pt idx="257">
                  <c:v>516.22810580428541</c:v>
                </c:pt>
                <c:pt idx="258">
                  <c:v>519.78855418894261</c:v>
                </c:pt>
                <c:pt idx="259">
                  <c:v>523.35471304856151</c:v>
                </c:pt>
                <c:pt idx="260">
                  <c:v>526.92649133178384</c:v>
                </c:pt>
                <c:pt idx="261">
                  <c:v>530.50379822970729</c:v>
                </c:pt>
                <c:pt idx="262">
                  <c:v>534.08654318149809</c:v>
                </c:pt>
                <c:pt idx="263">
                  <c:v>537.67463587988846</c:v>
                </c:pt>
                <c:pt idx="264">
                  <c:v>541.26798627657786</c:v>
                </c:pt>
                <c:pt idx="265">
                  <c:v>544.86650458751853</c:v>
                </c:pt>
                <c:pt idx="266">
                  <c:v>548.47010129811258</c:v>
                </c:pt>
                <c:pt idx="267">
                  <c:v>552.07868716829444</c:v>
                </c:pt>
                <c:pt idx="268">
                  <c:v>555.69217323751559</c:v>
                </c:pt>
                <c:pt idx="269">
                  <c:v>559.3104708296263</c:v>
                </c:pt>
                <c:pt idx="270">
                  <c:v>562.93349155766373</c:v>
                </c:pt>
                <c:pt idx="271">
                  <c:v>566.56114732852507</c:v>
                </c:pt>
                <c:pt idx="272">
                  <c:v>570.19335034755704</c:v>
                </c:pt>
                <c:pt idx="273">
                  <c:v>573.83001312304066</c:v>
                </c:pt>
                <c:pt idx="274">
                  <c:v>577.47104847057085</c:v>
                </c:pt>
                <c:pt idx="275">
                  <c:v>581.11636951736034</c:v>
                </c:pt>
                <c:pt idx="276">
                  <c:v>584.76588970641899</c:v>
                </c:pt>
                <c:pt idx="277">
                  <c:v>588.41952280066471</c:v>
                </c:pt>
                <c:pt idx="278">
                  <c:v>592.07718288691956</c:v>
                </c:pt>
                <c:pt idx="279">
                  <c:v>595.73878437982796</c:v>
                </c:pt>
                <c:pt idx="280">
                  <c:v>599.40424202566828</c:v>
                </c:pt>
                <c:pt idx="281">
                  <c:v>603.07347090608255</c:v>
                </c:pt>
                <c:pt idx="282">
                  <c:v>606.7463864417133</c:v>
                </c:pt>
                <c:pt idx="283">
                  <c:v>610.42290439574356</c:v>
                </c:pt>
                <c:pt idx="284">
                  <c:v>614.10294087735736</c:v>
                </c:pt>
                <c:pt idx="285">
                  <c:v>617.78641234510201</c:v>
                </c:pt>
                <c:pt idx="286">
                  <c:v>621.47323561016822</c:v>
                </c:pt>
                <c:pt idx="287">
                  <c:v>625.16332783958683</c:v>
                </c:pt>
                <c:pt idx="288">
                  <c:v>628.85660655933123</c:v>
                </c:pt>
                <c:pt idx="289">
                  <c:v>632.55298965733459</c:v>
                </c:pt>
                <c:pt idx="290">
                  <c:v>636.25239538643473</c:v>
                </c:pt>
                <c:pt idx="291">
                  <c:v>639.95474236721975</c:v>
                </c:pt>
                <c:pt idx="292">
                  <c:v>643.6599495908057</c:v>
                </c:pt>
                <c:pt idx="293">
                  <c:v>647.36793642151974</c:v>
                </c:pt>
                <c:pt idx="294">
                  <c:v>651.07862259951321</c:v>
                </c:pt>
                <c:pt idx="295">
                  <c:v>654.79192824328345</c:v>
                </c:pt>
                <c:pt idx="296">
                  <c:v>658.50777385213087</c:v>
                </c:pt>
                <c:pt idx="297">
                  <c:v>662.22608030852518</c:v>
                </c:pt>
                <c:pt idx="298">
                  <c:v>665.94676888040385</c:v>
                </c:pt>
                <c:pt idx="299">
                  <c:v>669.66976122337678</c:v>
                </c:pt>
                <c:pt idx="300">
                  <c:v>673.39497938288901</c:v>
                </c:pt>
                <c:pt idx="301">
                  <c:v>677.12234579627204</c:v>
                </c:pt>
                <c:pt idx="302">
                  <c:v>680.85178329473592</c:v>
                </c:pt>
                <c:pt idx="303">
                  <c:v>684.58321510530436</c:v>
                </c:pt>
                <c:pt idx="304">
                  <c:v>688.31656485265069</c:v>
                </c:pt>
                <c:pt idx="305">
                  <c:v>692.05175656087874</c:v>
                </c:pt>
                <c:pt idx="306">
                  <c:v>695.78871465523059</c:v>
                </c:pt>
                <c:pt idx="307">
                  <c:v>699.5273639637245</c:v>
                </c:pt>
                <c:pt idx="308">
                  <c:v>703.26762971872449</c:v>
                </c:pt>
                <c:pt idx="309">
                  <c:v>707.00943755844162</c:v>
                </c:pt>
                <c:pt idx="310">
                  <c:v>710.75271352836751</c:v>
                </c:pt>
                <c:pt idx="311">
                  <c:v>714.49738408264602</c:v>
                </c:pt>
                <c:pt idx="312">
                  <c:v>718.24337608536655</c:v>
                </c:pt>
                <c:pt idx="313">
                  <c:v>721.99061681182957</c:v>
                </c:pt>
                <c:pt idx="314">
                  <c:v>725.73903394969045</c:v>
                </c:pt>
                <c:pt idx="315">
                  <c:v>729.48855560009349</c:v>
                </c:pt>
                <c:pt idx="316">
                  <c:v>733.23911027872305</c:v>
                </c:pt>
                <c:pt idx="317">
                  <c:v>736.99062691678967</c:v>
                </c:pt>
                <c:pt idx="318">
                  <c:v>740.74303486196459</c:v>
                </c:pt>
                <c:pt idx="319">
                  <c:v>744.49626387924195</c:v>
                </c:pt>
                <c:pt idx="320">
                  <c:v>748.25024415177518</c:v>
                </c:pt>
                <c:pt idx="321">
                  <c:v>752.00490628161219</c:v>
                </c:pt>
                <c:pt idx="322">
                  <c:v>755.76018129041063</c:v>
                </c:pt>
                <c:pt idx="323">
                  <c:v>759.51600062006662</c:v>
                </c:pt>
                <c:pt idx="324">
                  <c:v>763.27229613332668</c:v>
                </c:pt>
                <c:pt idx="325">
                  <c:v>767.02900011429517</c:v>
                </c:pt>
                <c:pt idx="326">
                  <c:v>770.78604526894583</c:v>
                </c:pt>
                <c:pt idx="327">
                  <c:v>774.54336472552598</c:v>
                </c:pt>
                <c:pt idx="328">
                  <c:v>778.30089203494185</c:v>
                </c:pt>
                <c:pt idx="329">
                  <c:v>782.05856117110716</c:v>
                </c:pt>
                <c:pt idx="330">
                  <c:v>785.81630653118532</c:v>
                </c:pt>
                <c:pt idx="331">
                  <c:v>789.57406293583199</c:v>
                </c:pt>
                <c:pt idx="332">
                  <c:v>793.33176562938945</c:v>
                </c:pt>
                <c:pt idx="333">
                  <c:v>797.08935027999348</c:v>
                </c:pt>
                <c:pt idx="334">
                  <c:v>800.84675297966692</c:v>
                </c:pt>
                <c:pt idx="335">
                  <c:v>804.60391024436524</c:v>
                </c:pt>
                <c:pt idx="336">
                  <c:v>808.36075901395145</c:v>
                </c:pt>
                <c:pt idx="337">
                  <c:v>812.11723665217119</c:v>
                </c:pt>
                <c:pt idx="338">
                  <c:v>815.87328094651991</c:v>
                </c:pt>
                <c:pt idx="339">
                  <c:v>819.6288301081438</c:v>
                </c:pt>
                <c:pt idx="340">
                  <c:v>823.38382277162987</c:v>
                </c:pt>
                <c:pt idx="341">
                  <c:v>827.13819799478131</c:v>
                </c:pt>
                <c:pt idx="342">
                  <c:v>830.89189525837423</c:v>
                </c:pt>
                <c:pt idx="343">
                  <c:v>834.64485446583956</c:v>
                </c:pt>
                <c:pt idx="344">
                  <c:v>838.39701594290864</c:v>
                </c:pt>
                <c:pt idx="345">
                  <c:v>842.14832043725778</c:v>
                </c:pt>
                <c:pt idx="346">
                  <c:v>845.89870911805406</c:v>
                </c:pt>
                <c:pt idx="347">
                  <c:v>849.64812357551625</c:v>
                </c:pt>
                <c:pt idx="348">
                  <c:v>853.39650582042657</c:v>
                </c:pt>
                <c:pt idx="349">
                  <c:v>857.14379828356118</c:v>
                </c:pt>
                <c:pt idx="350">
                  <c:v>860.88994381517512</c:v>
                </c:pt>
                <c:pt idx="351">
                  <c:v>864.63488568435798</c:v>
                </c:pt>
                <c:pt idx="352">
                  <c:v>868.37856757842042</c:v>
                </c:pt>
                <c:pt idx="353">
                  <c:v>872.12093360220604</c:v>
                </c:pt>
                <c:pt idx="354">
                  <c:v>875.86192827740933</c:v>
                </c:pt>
                <c:pt idx="355">
                  <c:v>879.60149654183567</c:v>
                </c:pt>
                <c:pt idx="356">
                  <c:v>883.3395837486172</c:v>
                </c:pt>
                <c:pt idx="357">
                  <c:v>887.07613566544683</c:v>
                </c:pt>
                <c:pt idx="358">
                  <c:v>890.81109847371488</c:v>
                </c:pt>
                <c:pt idx="359">
                  <c:v>894.54441876768976</c:v>
                </c:pt>
                <c:pt idx="360">
                  <c:v>898.27604355360552</c:v>
                </c:pt>
                <c:pt idx="361">
                  <c:v>902.00592024874777</c:v>
                </c:pt>
                <c:pt idx="362">
                  <c:v>905.73399668053708</c:v>
                </c:pt>
                <c:pt idx="363">
                  <c:v>909.46022108553507</c:v>
                </c:pt>
                <c:pt idx="364">
                  <c:v>913.18454210844766</c:v>
                </c:pt>
                <c:pt idx="365">
                  <c:v>916.9069088011147</c:v>
                </c:pt>
                <c:pt idx="366">
                  <c:v>920.62727062147508</c:v>
                </c:pt>
                <c:pt idx="367">
                  <c:v>924.34557743245216</c:v>
                </c:pt>
                <c:pt idx="368">
                  <c:v>928.06177950090648</c:v>
                </c:pt>
                <c:pt idx="369">
                  <c:v>931.77582749648388</c:v>
                </c:pt>
                <c:pt idx="370">
                  <c:v>935.48767249046966</c:v>
                </c:pt>
                <c:pt idx="371">
                  <c:v>939.19726595465715</c:v>
                </c:pt>
                <c:pt idx="372">
                  <c:v>942.90455976011049</c:v>
                </c:pt>
                <c:pt idx="373">
                  <c:v>946.60950617599838</c:v>
                </c:pt>
                <c:pt idx="374">
                  <c:v>950.3120578683255</c:v>
                </c:pt>
                <c:pt idx="375">
                  <c:v>954.01216789871421</c:v>
                </c:pt>
                <c:pt idx="376">
                  <c:v>957.70978972311309</c:v>
                </c:pt>
                <c:pt idx="377">
                  <c:v>961.40487719051612</c:v>
                </c:pt>
                <c:pt idx="378">
                  <c:v>965.09738454162687</c:v>
                </c:pt>
                <c:pt idx="379">
                  <c:v>968.78726640756258</c:v>
                </c:pt>
                <c:pt idx="380">
                  <c:v>972.47447780849848</c:v>
                </c:pt>
                <c:pt idx="381">
                  <c:v>976.15897415229347</c:v>
                </c:pt>
                <c:pt idx="382">
                  <c:v>979.84071123310071</c:v>
                </c:pt>
                <c:pt idx="383">
                  <c:v>983.51964522999731</c:v>
                </c:pt>
                <c:pt idx="384">
                  <c:v>987.19573270554372</c:v>
                </c:pt>
                <c:pt idx="385">
                  <c:v>990.86893060436796</c:v>
                </c:pt>
                <c:pt idx="386">
                  <c:v>994.53919625171181</c:v>
                </c:pt>
                <c:pt idx="387">
                  <c:v>998.20648735197017</c:v>
                </c:pt>
                <c:pt idx="388">
                  <c:v>1001.8707619872241</c:v>
                </c:pt>
                <c:pt idx="389">
                  <c:v>1005.5319786157471</c:v>
                </c:pt>
                <c:pt idx="390">
                  <c:v>1009.1900960704982</c:v>
                </c:pt>
                <c:pt idx="391">
                  <c:v>1012.8450735576145</c:v>
                </c:pt>
                <c:pt idx="392">
                  <c:v>1016.496870654864</c:v>
                </c:pt>
                <c:pt idx="393">
                  <c:v>1020.1454473101411</c:v>
                </c:pt>
                <c:pt idx="394">
                  <c:v>1023.7907638398797</c:v>
                </c:pt>
                <c:pt idx="395">
                  <c:v>1027.4327809274969</c:v>
                </c:pt>
                <c:pt idx="396">
                  <c:v>1031.0714596218254</c:v>
                </c:pt>
                <c:pt idx="397">
                  <c:v>1034.7067613355268</c:v>
                </c:pt>
                <c:pt idx="398">
                  <c:v>1038.3386478434861</c:v>
                </c:pt>
                <c:pt idx="399">
                  <c:v>1041.967081281223</c:v>
                </c:pt>
                <c:pt idx="400">
                  <c:v>1045.5920241432354</c:v>
                </c:pt>
                <c:pt idx="401">
                  <c:v>1049.2134392814423</c:v>
                </c:pt>
                <c:pt idx="402">
                  <c:v>1052.8312899034661</c:v>
                </c:pt>
                <c:pt idx="403">
                  <c:v>1056.4455395710731</c:v>
                </c:pt>
                <c:pt idx="404">
                  <c:v>1060.0561521984544</c:v>
                </c:pt>
                <c:pt idx="405">
                  <c:v>1063.6630920505975</c:v>
                </c:pt>
                <c:pt idx="406">
                  <c:v>1067.2663237416284</c:v>
                </c:pt>
                <c:pt idx="407">
                  <c:v>1070.865812233121</c:v>
                </c:pt>
                <c:pt idx="408">
                  <c:v>1074.4615228324153</c:v>
                </c:pt>
                <c:pt idx="409">
                  <c:v>1078.0534211909455</c:v>
                </c:pt>
                <c:pt idx="410">
                  <c:v>1081.6414733025322</c:v>
                </c:pt>
                <c:pt idx="411">
                  <c:v>1085.2256455016945</c:v>
                </c:pt>
                <c:pt idx="412">
                  <c:v>1088.8059044619176</c:v>
                </c:pt>
                <c:pt idx="413">
                  <c:v>1092.3822171939985</c:v>
                </c:pt>
                <c:pt idx="414">
                  <c:v>1095.9545510442731</c:v>
                </c:pt>
                <c:pt idx="415">
                  <c:v>1099.5228736929141</c:v>
                </c:pt>
                <c:pt idx="416">
                  <c:v>1103.0871531522212</c:v>
                </c:pt>
                <c:pt idx="417">
                  <c:v>1106.647357764884</c:v>
                </c:pt>
                <c:pt idx="418">
                  <c:v>1110.2034562022477</c:v>
                </c:pt>
                <c:pt idx="419">
                  <c:v>1113.7554174625604</c:v>
                </c:pt>
                <c:pt idx="420">
                  <c:v>1117.3032108692655</c:v>
                </c:pt>
                <c:pt idx="421">
                  <c:v>1120.8468060692305</c:v>
                </c:pt>
                <c:pt idx="422">
                  <c:v>1124.3861730310314</c:v>
                </c:pt>
                <c:pt idx="423">
                  <c:v>1127.9212820431783</c:v>
                </c:pt>
                <c:pt idx="424">
                  <c:v>1131.4521037123573</c:v>
                </c:pt>
                <c:pt idx="425">
                  <c:v>1134.978608961706</c:v>
                </c:pt>
                <c:pt idx="426">
                  <c:v>1138.5007690290599</c:v>
                </c:pt>
                <c:pt idx="427">
                  <c:v>1142.0185554651596</c:v>
                </c:pt>
                <c:pt idx="428">
                  <c:v>1145.5319401319241</c:v>
                </c:pt>
                <c:pt idx="429">
                  <c:v>1149.040895200684</c:v>
                </c:pt>
                <c:pt idx="430">
                  <c:v>1152.5453931504283</c:v>
                </c:pt>
                <c:pt idx="431">
                  <c:v>1156.0454067660269</c:v>
                </c:pt>
                <c:pt idx="432">
                  <c:v>1159.5409091364882</c:v>
                </c:pt>
                <c:pt idx="433">
                  <c:v>1163.0318736531726</c:v>
                </c:pt>
                <c:pt idx="434">
                  <c:v>1166.5182740080729</c:v>
                </c:pt>
                <c:pt idx="435">
                  <c:v>1170.0000841920155</c:v>
                </c:pt>
                <c:pt idx="436">
                  <c:v>1173.4772784929123</c:v>
                </c:pt>
                <c:pt idx="437">
                  <c:v>1176.9498314939929</c:v>
                </c:pt>
                <c:pt idx="438">
                  <c:v>1180.4177180720533</c:v>
                </c:pt>
                <c:pt idx="439">
                  <c:v>1183.8809133957111</c:v>
                </c:pt>
                <c:pt idx="440">
                  <c:v>1187.3393929236031</c:v>
                </c:pt>
                <c:pt idx="441">
                  <c:v>1190.793132402692</c:v>
                </c:pt>
                <c:pt idx="442">
                  <c:v>1194.242107866434</c:v>
                </c:pt>
                <c:pt idx="443">
                  <c:v>1197.6862956331115</c:v>
                </c:pt>
                <c:pt idx="444">
                  <c:v>1201.1256723040044</c:v>
                </c:pt>
                <c:pt idx="445">
                  <c:v>1204.5602147616739</c:v>
                </c:pt>
                <c:pt idx="446">
                  <c:v>1207.9899001682415</c:v>
                </c:pt>
                <c:pt idx="447">
                  <c:v>1211.4147059635723</c:v>
                </c:pt>
                <c:pt idx="448">
                  <c:v>1214.8346098636098</c:v>
                </c:pt>
                <c:pt idx="449">
                  <c:v>1218.2495898585848</c:v>
                </c:pt>
                <c:pt idx="450">
                  <c:v>1221.6596242112762</c:v>
                </c:pt>
                <c:pt idx="451">
                  <c:v>1225.0646914553258</c:v>
                </c:pt>
                <c:pt idx="452">
                  <c:v>1228.4647703934252</c:v>
                </c:pt>
                <c:pt idx="453">
                  <c:v>1231.8598400956898</c:v>
                </c:pt>
                <c:pt idx="454">
                  <c:v>1235.249879897822</c:v>
                </c:pt>
                <c:pt idx="455">
                  <c:v>1238.6348693994662</c:v>
                </c:pt>
                <c:pt idx="456">
                  <c:v>1242.0147884624666</c:v>
                </c:pt>
                <c:pt idx="457">
                  <c:v>1245.3896172091454</c:v>
                </c:pt>
                <c:pt idx="458">
                  <c:v>1248.7593360206081</c:v>
                </c:pt>
                <c:pt idx="459">
                  <c:v>1252.1239255349915</c:v>
                </c:pt>
                <c:pt idx="460">
                  <c:v>1255.4833666458376</c:v>
                </c:pt>
                <c:pt idx="461">
                  <c:v>1258.8376405003155</c:v>
                </c:pt>
                <c:pt idx="462">
                  <c:v>1262.1867284975776</c:v>
                </c:pt>
                <c:pt idx="463">
                  <c:v>1265.5306122870277</c:v>
                </c:pt>
                <c:pt idx="464">
                  <c:v>1268.8692737666804</c:v>
                </c:pt>
                <c:pt idx="465">
                  <c:v>1272.2026950814343</c:v>
                </c:pt>
                <c:pt idx="466">
                  <c:v>1275.5308586214419</c:v>
                </c:pt>
                <c:pt idx="467">
                  <c:v>1278.8537470203898</c:v>
                </c:pt>
                <c:pt idx="468">
                  <c:v>1282.1713431538592</c:v>
                </c:pt>
                <c:pt idx="469">
                  <c:v>1285.4836301376477</c:v>
                </c:pt>
                <c:pt idx="470">
                  <c:v>1288.7905913261234</c:v>
                </c:pt>
                <c:pt idx="471">
                  <c:v>1292.0922103105577</c:v>
                </c:pt>
                <c:pt idx="472">
                  <c:v>1295.3884709175222</c:v>
                </c:pt>
                <c:pt idx="473">
                  <c:v>1298.6793572071806</c:v>
                </c:pt>
                <c:pt idx="474">
                  <c:v>1301.9648534716757</c:v>
                </c:pt>
                <c:pt idx="475">
                  <c:v>1305.2449442335342</c:v>
                </c:pt>
                <c:pt idx="476">
                  <c:v>1308.5196142439813</c:v>
                </c:pt>
                <c:pt idx="477">
                  <c:v>1311.788848481387</c:v>
                </c:pt>
                <c:pt idx="478">
                  <c:v>1315.0526321495822</c:v>
                </c:pt>
                <c:pt idx="479">
                  <c:v>1318.3109506763074</c:v>
                </c:pt>
                <c:pt idx="480">
                  <c:v>1321.5637897115623</c:v>
                </c:pt>
                <c:pt idx="481">
                  <c:v>1324.8111351260561</c:v>
                </c:pt>
                <c:pt idx="482">
                  <c:v>1328.0529730095645</c:v>
                </c:pt>
                <c:pt idx="483">
                  <c:v>1331.289289669387</c:v>
                </c:pt>
                <c:pt idx="484">
                  <c:v>1334.5200716287632</c:v>
                </c:pt>
                <c:pt idx="485">
                  <c:v>1337.7453056252864</c:v>
                </c:pt>
                <c:pt idx="486">
                  <c:v>1340.9649786093028</c:v>
                </c:pt>
                <c:pt idx="487">
                  <c:v>1344.1790777424319</c:v>
                </c:pt>
                <c:pt idx="488">
                  <c:v>1347.3875903959586</c:v>
                </c:pt>
                <c:pt idx="489">
                  <c:v>1350.5905041492767</c:v>
                </c:pt>
                <c:pt idx="490">
                  <c:v>1353.7878067883762</c:v>
                </c:pt>
                <c:pt idx="491">
                  <c:v>1356.9794863043076</c:v>
                </c:pt>
                <c:pt idx="492">
                  <c:v>1360.1655308916186</c:v>
                </c:pt>
                <c:pt idx="493">
                  <c:v>1363.3459289468808</c:v>
                </c:pt>
                <c:pt idx="494">
                  <c:v>1366.5206690671264</c:v>
                </c:pt>
                <c:pt idx="495">
                  <c:v>1369.6897400484045</c:v>
                </c:pt>
                <c:pt idx="496">
                  <c:v>1372.8531308841691</c:v>
                </c:pt>
                <c:pt idx="497">
                  <c:v>1376.0108307639216</c:v>
                </c:pt>
                <c:pt idx="498">
                  <c:v>1379.1628290716067</c:v>
                </c:pt>
                <c:pt idx="499">
                  <c:v>1382.3091153841888</c:v>
                </c:pt>
                <c:pt idx="500">
                  <c:v>1385.4496794701538</c:v>
                </c:pt>
                <c:pt idx="501">
                  <c:v>1388.5845112880911</c:v>
                </c:pt>
                <c:pt idx="502">
                  <c:v>1391.7136009851358</c:v>
                </c:pt>
                <c:pt idx="503">
                  <c:v>1394.8369388955882</c:v>
                </c:pt>
                <c:pt idx="504">
                  <c:v>1397.9545155394774</c:v>
                </c:pt>
                <c:pt idx="505">
                  <c:v>1401.0663216210519</c:v>
                </c:pt>
                <c:pt idx="506">
                  <c:v>1404.1723480273922</c:v>
                </c:pt>
                <c:pt idx="507">
                  <c:v>1407.2725858269962</c:v>
                </c:pt>
                <c:pt idx="508">
                  <c:v>1410.3670262682988</c:v>
                </c:pt>
                <c:pt idx="509">
                  <c:v>1413.4556607783629</c:v>
                </c:pt>
                <c:pt idx="510">
                  <c:v>1416.5384809613288</c:v>
                </c:pt>
                <c:pt idx="511">
                  <c:v>1419.6154785971632</c:v>
                </c:pt>
                <c:pt idx="512">
                  <c:v>1422.6866456401744</c:v>
                </c:pt>
                <c:pt idx="513">
                  <c:v>1425.7519742176505</c:v>
                </c:pt>
                <c:pt idx="514">
                  <c:v>1428.8114566284912</c:v>
                </c:pt>
                <c:pt idx="515">
                  <c:v>1431.8650853418283</c:v>
                </c:pt>
                <c:pt idx="516">
                  <c:v>1434.9128529956618</c:v>
                </c:pt>
                <c:pt idx="517">
                  <c:v>1437.9547523955312</c:v>
                </c:pt>
                <c:pt idx="518">
                  <c:v>1440.9907765131236</c:v>
                </c:pt>
                <c:pt idx="519">
                  <c:v>1444.0209184849234</c:v>
                </c:pt>
                <c:pt idx="520">
                  <c:v>1447.0451716109685</c:v>
                </c:pt>
                <c:pt idx="521">
                  <c:v>1450.0635293534151</c:v>
                </c:pt>
                <c:pt idx="522">
                  <c:v>1453.075985335272</c:v>
                </c:pt>
                <c:pt idx="523">
                  <c:v>1456.0825333390819</c:v>
                </c:pt>
                <c:pt idx="524">
                  <c:v>1459.0831673056061</c:v>
                </c:pt>
                <c:pt idx="525">
                  <c:v>1462.0778813325373</c:v>
                </c:pt>
                <c:pt idx="526">
                  <c:v>1465.0666696731967</c:v>
                </c:pt>
                <c:pt idx="527">
                  <c:v>1468.0495267352562</c:v>
                </c:pt>
                <c:pt idx="528">
                  <c:v>1471.02644707946</c:v>
                </c:pt>
                <c:pt idx="529">
                  <c:v>1473.9974254183558</c:v>
                </c:pt>
                <c:pt idx="530">
                  <c:v>1476.9624566150283</c:v>
                </c:pt>
                <c:pt idx="531">
                  <c:v>1479.9215356818493</c:v>
                </c:pt>
                <c:pt idx="532">
                  <c:v>1482.8746577792215</c:v>
                </c:pt>
                <c:pt idx="533">
                  <c:v>1485.821818214348</c:v>
                </c:pt>
                <c:pt idx="534">
                  <c:v>1488.7630124399857</c:v>
                </c:pt>
                <c:pt idx="535">
                  <c:v>1491.6982360532297</c:v>
                </c:pt>
                <c:pt idx="536">
                  <c:v>1494.6274847942896</c:v>
                </c:pt>
                <c:pt idx="537">
                  <c:v>1497.5507545452695</c:v>
                </c:pt>
                <c:pt idx="538">
                  <c:v>1500.4680413289759</c:v>
                </c:pt>
                <c:pt idx="539">
                  <c:v>1503.3793413077115</c:v>
                </c:pt>
                <c:pt idx="540">
                  <c:v>1506.2846507820859</c:v>
                </c:pt>
                <c:pt idx="541">
                  <c:v>1509.1839661898287</c:v>
                </c:pt>
                <c:pt idx="542">
                  <c:v>1512.0772841046155</c:v>
                </c:pt>
                <c:pt idx="543">
                  <c:v>1514.9646012349001</c:v>
                </c:pt>
                <c:pt idx="544">
                  <c:v>1517.845914422747</c:v>
                </c:pt>
                <c:pt idx="545">
                  <c:v>1520.7212206426802</c:v>
                </c:pt>
                <c:pt idx="546">
                  <c:v>1523.5905170005312</c:v>
                </c:pt>
                <c:pt idx="547">
                  <c:v>1526.4538007322979</c:v>
                </c:pt>
                <c:pt idx="548">
                  <c:v>1529.3110692030141</c:v>
                </c:pt>
                <c:pt idx="549">
                  <c:v>1532.1623199056176</c:v>
                </c:pt>
                <c:pt idx="550">
                  <c:v>1535.0075504598249</c:v>
                </c:pt>
                <c:pt idx="551">
                  <c:v>1537.8467586110389</c:v>
                </c:pt>
                <c:pt idx="552">
                  <c:v>1540.6799422292124</c:v>
                </c:pt>
                <c:pt idx="553">
                  <c:v>1543.5070993077686</c:v>
                </c:pt>
                <c:pt idx="554">
                  <c:v>1546.3282279625057</c:v>
                </c:pt>
                <c:pt idx="555">
                  <c:v>1549.1433264305065</c:v>
                </c:pt>
                <c:pt idx="556">
                  <c:v>1551.9523930690648</c:v>
                </c:pt>
                <c:pt idx="557">
                  <c:v>1554.7554263546053</c:v>
                </c:pt>
                <c:pt idx="558">
                  <c:v>1557.5524248816284</c:v>
                </c:pt>
                <c:pt idx="559">
                  <c:v>1560.343387361648</c:v>
                </c:pt>
                <c:pt idx="560">
                  <c:v>1563.1283126221315</c:v>
                </c:pt>
                <c:pt idx="561">
                  <c:v>1565.9071996054747</c:v>
                </c:pt>
                <c:pt idx="562">
                  <c:v>1568.6800473679446</c:v>
                </c:pt>
                <c:pt idx="563">
                  <c:v>1571.4468550786582</c:v>
                </c:pt>
                <c:pt idx="564">
                  <c:v>1574.207622018557</c:v>
                </c:pt>
                <c:pt idx="565">
                  <c:v>1576.9623475793887</c:v>
                </c:pt>
                <c:pt idx="566">
                  <c:v>1579.7110312626951</c:v>
                </c:pt>
                <c:pt idx="567">
                  <c:v>1582.4536726788099</c:v>
                </c:pt>
                <c:pt idx="568">
                  <c:v>1585.1902715458577</c:v>
                </c:pt>
                <c:pt idx="569">
                  <c:v>1587.9208276887673</c:v>
                </c:pt>
                <c:pt idx="570">
                  <c:v>1590.6453410382878</c:v>
                </c:pt>
                <c:pt idx="571">
                  <c:v>1593.3638116300051</c:v>
                </c:pt>
                <c:pt idx="572">
                  <c:v>1596.0762396033749</c:v>
                </c:pt>
                <c:pt idx="573">
                  <c:v>1598.7826252007555</c:v>
                </c:pt>
                <c:pt idx="574">
                  <c:v>1601.4829687664583</c:v>
                </c:pt>
                <c:pt idx="575">
                  <c:v>1604.1772707457806</c:v>
                </c:pt>
                <c:pt idx="576">
                  <c:v>1606.8655316840723</c:v>
                </c:pt>
                <c:pt idx="577">
                  <c:v>1609.5477522257943</c:v>
                </c:pt>
                <c:pt idx="578">
                  <c:v>1612.223933113585</c:v>
                </c:pt>
                <c:pt idx="579">
                  <c:v>1614.8940751873345</c:v>
                </c:pt>
                <c:pt idx="580">
                  <c:v>1617.5581793832655</c:v>
                </c:pt>
                <c:pt idx="581">
                  <c:v>1620.2162467330186</c:v>
                </c:pt>
                <c:pt idx="582">
                  <c:v>1622.8682783627467</c:v>
                </c:pt>
                <c:pt idx="583">
                  <c:v>1625.5142754922144</c:v>
                </c:pt>
                <c:pt idx="584">
                  <c:v>1628.1542394338992</c:v>
                </c:pt>
                <c:pt idx="585">
                  <c:v>1630.7881715921139</c:v>
                </c:pt>
                <c:pt idx="586">
                  <c:v>1633.4160734621116</c:v>
                </c:pt>
                <c:pt idx="587">
                  <c:v>1636.0379466292163</c:v>
                </c:pt>
                <c:pt idx="588">
                  <c:v>1638.6537927679515</c:v>
                </c:pt>
                <c:pt idx="589">
                  <c:v>1641.2636136411825</c:v>
                </c:pt>
                <c:pt idx="590">
                  <c:v>1643.8674110992504</c:v>
                </c:pt>
                <c:pt idx="591">
                  <c:v>1646.4651870791192</c:v>
                </c:pt>
                <c:pt idx="592">
                  <c:v>1649.0569436035432</c:v>
                </c:pt>
                <c:pt idx="593">
                  <c:v>1651.6426827802134</c:v>
                </c:pt>
                <c:pt idx="594">
                  <c:v>1654.2224068009311</c:v>
                </c:pt>
                <c:pt idx="595">
                  <c:v>1656.7961179407801</c:v>
                </c:pt>
                <c:pt idx="596">
                  <c:v>1659.3638185573011</c:v>
                </c:pt>
                <c:pt idx="597">
                  <c:v>1661.9255110896802</c:v>
                </c:pt>
                <c:pt idx="598">
                  <c:v>1664.4811980579377</c:v>
                </c:pt>
                <c:pt idx="599">
                  <c:v>1667.0308820621224</c:v>
                </c:pt>
                <c:pt idx="600">
                  <c:v>1669.5745657815196</c:v>
                </c:pt>
                <c:pt idx="601">
                  <c:v>1672.1122519738406</c:v>
                </c:pt>
                <c:pt idx="602">
                  <c:v>1674.6439434744648</c:v>
                </c:pt>
                <c:pt idx="603">
                  <c:v>1677.1696431956304</c:v>
                </c:pt>
                <c:pt idx="604">
                  <c:v>1679.6893541256727</c:v>
                </c:pt>
                <c:pt idx="605">
                  <c:v>1682.2030793282652</c:v>
                </c:pt>
                <c:pt idx="606">
                  <c:v>1684.7108219416211</c:v>
                </c:pt>
                <c:pt idx="607">
                  <c:v>1687.2125851777785</c:v>
                </c:pt>
                <c:pt idx="608">
                  <c:v>1689.7083723218118</c:v>
                </c:pt>
                <c:pt idx="609">
                  <c:v>1692.1981867311031</c:v>
                </c:pt>
                <c:pt idx="610">
                  <c:v>1694.6820318345958</c:v>
                </c:pt>
                <c:pt idx="611">
                  <c:v>1697.1599111320495</c:v>
                </c:pt>
                <c:pt idx="612">
                  <c:v>1699.6318281933331</c:v>
                </c:pt>
                <c:pt idx="613">
                  <c:v>1702.0977866576698</c:v>
                </c:pt>
                <c:pt idx="614">
                  <c:v>1704.5577902329344</c:v>
                </c:pt>
                <c:pt idx="615">
                  <c:v>1707.0118426949368</c:v>
                </c:pt>
                <c:pt idx="616">
                  <c:v>1709.459947886706</c:v>
                </c:pt>
                <c:pt idx="617">
                  <c:v>1711.9021097177958</c:v>
                </c:pt>
                <c:pt idx="618">
                  <c:v>1714.3383321635761</c:v>
                </c:pt>
                <c:pt idx="619">
                  <c:v>1716.7686192645415</c:v>
                </c:pt>
                <c:pt idx="620">
                  <c:v>1719.1929751256318</c:v>
                </c:pt>
                <c:pt idx="621">
                  <c:v>1721.6114039155339</c:v>
                </c:pt>
                <c:pt idx="622">
                  <c:v>1724.0239098660193</c:v>
                </c:pt>
                <c:pt idx="623">
                  <c:v>1726.430497271258</c:v>
                </c:pt>
                <c:pt idx="624">
                  <c:v>1728.8311704871555</c:v>
                </c:pt>
                <c:pt idx="625">
                  <c:v>1731.2259339306975</c:v>
                </c:pt>
                <c:pt idx="626">
                  <c:v>1733.6147920792728</c:v>
                </c:pt>
                <c:pt idx="627">
                  <c:v>1735.9977494700486</c:v>
                </c:pt>
                <c:pt idx="628">
                  <c:v>1738.3748106992905</c:v>
                </c:pt>
                <c:pt idx="629">
                  <c:v>1740.7459804217517</c:v>
                </c:pt>
                <c:pt idx="630">
                  <c:v>1743.1112633500099</c:v>
                </c:pt>
                <c:pt idx="631">
                  <c:v>1745.470664253844</c:v>
                </c:pt>
                <c:pt idx="632">
                  <c:v>1747.8241879596108</c:v>
                </c:pt>
                <c:pt idx="633">
                  <c:v>1750.171839349616</c:v>
                </c:pt>
                <c:pt idx="634">
                  <c:v>1752.5136233614917</c:v>
                </c:pt>
                <c:pt idx="635">
                  <c:v>1754.8495449875929</c:v>
                </c:pt>
                <c:pt idx="636">
                  <c:v>1757.1796092743821</c:v>
                </c:pt>
                <c:pt idx="637">
                  <c:v>1759.5038213218222</c:v>
                </c:pt>
                <c:pt idx="638">
                  <c:v>1761.8221862827886</c:v>
                </c:pt>
                <c:pt idx="639">
                  <c:v>1764.1347093624568</c:v>
                </c:pt>
                <c:pt idx="640">
                  <c:v>1766.4413958177304</c:v>
                </c:pt>
                <c:pt idx="641">
                  <c:v>1768.7422509566436</c:v>
                </c:pt>
                <c:pt idx="642">
                  <c:v>1771.0372801377837</c:v>
                </c:pt>
                <c:pt idx="643">
                  <c:v>1773.3264887697105</c:v>
                </c:pt>
                <c:pt idx="644">
                  <c:v>1775.6098823103955</c:v>
                </c:pt>
                <c:pt idx="645">
                  <c:v>1777.8874662666408</c:v>
                </c:pt>
                <c:pt idx="646">
                  <c:v>1780.1592461935252</c:v>
                </c:pt>
                <c:pt idx="647">
                  <c:v>1782.4252276938453</c:v>
                </c:pt>
                <c:pt idx="648">
                  <c:v>1784.6854164175493</c:v>
                </c:pt>
                <c:pt idx="649">
                  <c:v>1786.939818061205</c:v>
                </c:pt>
                <c:pt idx="650">
                  <c:v>1789.1884383674465</c:v>
                </c:pt>
                <c:pt idx="651">
                  <c:v>1791.4312831244224</c:v>
                </c:pt>
                <c:pt idx="652">
                  <c:v>1793.6683581652783</c:v>
                </c:pt>
                <c:pt idx="653">
                  <c:v>1795.899669367614</c:v>
                </c:pt>
                <c:pt idx="654">
                  <c:v>1798.1252226529502</c:v>
                </c:pt>
                <c:pt idx="655">
                  <c:v>1800.3450239862175</c:v>
                </c:pt>
                <c:pt idx="656">
                  <c:v>1802.5590793752185</c:v>
                </c:pt>
                <c:pt idx="657">
                  <c:v>1804.7673948701372</c:v>
                </c:pt>
                <c:pt idx="658">
                  <c:v>1806.9699765629975</c:v>
                </c:pt>
                <c:pt idx="659">
                  <c:v>1809.166830587179</c:v>
                </c:pt>
                <c:pt idx="660">
                  <c:v>1811.3579631169048</c:v>
                </c:pt>
                <c:pt idx="661">
                  <c:v>1813.5433803667454</c:v>
                </c:pt>
                <c:pt idx="662">
                  <c:v>1815.7230885911101</c:v>
                </c:pt>
                <c:pt idx="663">
                  <c:v>1817.8970940837748</c:v>
                </c:pt>
                <c:pt idx="664">
                  <c:v>1820.0654031773836</c:v>
                </c:pt>
                <c:pt idx="665">
                  <c:v>1822.2280222429679</c:v>
                </c:pt>
                <c:pt idx="666">
                  <c:v>1824.3849576894636</c:v>
                </c:pt>
                <c:pt idx="667">
                  <c:v>1826.5362159632441</c:v>
                </c:pt>
                <c:pt idx="668">
                  <c:v>1828.6818035476354</c:v>
                </c:pt>
                <c:pt idx="669">
                  <c:v>1830.8217269624577</c:v>
                </c:pt>
                <c:pt idx="670">
                  <c:v>1832.955992763563</c:v>
                </c:pt>
                <c:pt idx="671">
                  <c:v>1835.0846075423665</c:v>
                </c:pt>
                <c:pt idx="672">
                  <c:v>1837.207577925393</c:v>
                </c:pt>
                <c:pt idx="673">
                  <c:v>1839.3249105738296</c:v>
                </c:pt>
                <c:pt idx="674">
                  <c:v>1841.4366121830674</c:v>
                </c:pt>
                <c:pt idx="675">
                  <c:v>1843.542689482264</c:v>
                </c:pt>
                <c:pt idx="676">
                  <c:v>1845.643149233895</c:v>
                </c:pt>
                <c:pt idx="677">
                  <c:v>1847.7379982333227</c:v>
                </c:pt>
                <c:pt idx="678">
                  <c:v>1849.8272433083578</c:v>
                </c:pt>
                <c:pt idx="679">
                  <c:v>1851.9108913188261</c:v>
                </c:pt>
                <c:pt idx="680">
                  <c:v>1853.988949156148</c:v>
                </c:pt>
                <c:pt idx="681">
                  <c:v>1856.0614237429031</c:v>
                </c:pt>
                <c:pt idx="682">
                  <c:v>1858.128322032426</c:v>
                </c:pt>
                <c:pt idx="683">
                  <c:v>1860.1896510083768</c:v>
                </c:pt>
                <c:pt idx="684">
                  <c:v>1862.2454176843257</c:v>
                </c:pt>
                <c:pt idx="685">
                  <c:v>1864.2956291033568</c:v>
                </c:pt>
                <c:pt idx="686">
                  <c:v>1866.3402923376514</c:v>
                </c:pt>
                <c:pt idx="687">
                  <c:v>1868.3794144880844</c:v>
                </c:pt>
                <c:pt idx="688">
                  <c:v>1870.4130026838307</c:v>
                </c:pt>
                <c:pt idx="689">
                  <c:v>1872.4410640819626</c:v>
                </c:pt>
                <c:pt idx="690">
                  <c:v>1874.4636058670601</c:v>
                </c:pt>
                <c:pt idx="691">
                  <c:v>1876.4806352508247</c:v>
                </c:pt>
                <c:pt idx="692">
                  <c:v>1878.4921594716766</c:v>
                </c:pt>
                <c:pt idx="693">
                  <c:v>1880.498185794394</c:v>
                </c:pt>
                <c:pt idx="694">
                  <c:v>1882.4987215097217</c:v>
                </c:pt>
                <c:pt idx="695">
                  <c:v>1884.4937739339885</c:v>
                </c:pt>
                <c:pt idx="696">
                  <c:v>1886.483350408743</c:v>
                </c:pt>
                <c:pt idx="697">
                  <c:v>1888.4674583003841</c:v>
                </c:pt>
                <c:pt idx="698">
                  <c:v>1890.4461049997822</c:v>
                </c:pt>
                <c:pt idx="699">
                  <c:v>1892.419297921927</c:v>
                </c:pt>
                <c:pt idx="700">
                  <c:v>1894.3870445055641</c:v>
                </c:pt>
                <c:pt idx="701">
                  <c:v>1896.3493522128249</c:v>
                </c:pt>
                <c:pt idx="702">
                  <c:v>1898.3062285288879</c:v>
                </c:pt>
                <c:pt idx="703">
                  <c:v>1900.2576809616196</c:v>
                </c:pt>
                <c:pt idx="704">
                  <c:v>1902.2037170412254</c:v>
                </c:pt>
                <c:pt idx="705">
                  <c:v>1904.1443443199034</c:v>
                </c:pt>
                <c:pt idx="706">
                  <c:v>1906.0795703715016</c:v>
                </c:pt>
                <c:pt idx="707">
                  <c:v>1908.009402791173</c:v>
                </c:pt>
                <c:pt idx="708">
                  <c:v>1909.9338491950557</c:v>
                </c:pt>
                <c:pt idx="709">
                  <c:v>1911.8529172199117</c:v>
                </c:pt>
                <c:pt idx="710">
                  <c:v>1913.7666145228216</c:v>
                </c:pt>
                <c:pt idx="711">
                  <c:v>1915.6749487808377</c:v>
                </c:pt>
                <c:pt idx="712">
                  <c:v>1917.5779276906671</c:v>
                </c:pt>
                <c:pt idx="713">
                  <c:v>1919.4755589683446</c:v>
                </c:pt>
                <c:pt idx="714">
                  <c:v>1921.3678503489202</c:v>
                </c:pt>
                <c:pt idx="715">
                  <c:v>1923.2548095861302</c:v>
                </c:pt>
                <c:pt idx="716">
                  <c:v>1925.1364444520909</c:v>
                </c:pt>
                <c:pt idx="717">
                  <c:v>1927.0127627369823</c:v>
                </c:pt>
                <c:pt idx="718">
                  <c:v>1928.883772248744</c:v>
                </c:pt>
                <c:pt idx="719">
                  <c:v>1930.7494808127615</c:v>
                </c:pt>
                <c:pt idx="720">
                  <c:v>1932.6098962715726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B94-4BD2-B728-6E60C6307237}"/>
            </c:ext>
          </c:extLst>
        </c:ser>
        <c:ser>
          <c:idx val="2"/>
          <c:order val="2"/>
          <c:tx>
            <c:strRef>
              <c:f>All!$D$1</c:f>
              <c:strCache>
                <c:ptCount val="1"/>
                <c:pt idx="0">
                  <c:v>Upper</c:v>
                </c:pt>
              </c:strCache>
            </c:strRef>
          </c:tx>
          <c:spPr>
            <a:ln w="19050" cap="rnd">
              <a:solidFill>
                <a:srgbClr val="7030A0">
                  <a:alpha val="57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All!$A$2:$A$722</c:f>
              <c:numCache>
                <c:formatCode>General</c:formatCode>
                <c:ptCount val="721"/>
                <c:pt idx="0">
                  <c:v>2.8</c:v>
                </c:pt>
                <c:pt idx="1">
                  <c:v>2.81</c:v>
                </c:pt>
                <c:pt idx="2">
                  <c:v>2.82</c:v>
                </c:pt>
                <c:pt idx="3">
                  <c:v>2.83</c:v>
                </c:pt>
                <c:pt idx="4">
                  <c:v>2.84</c:v>
                </c:pt>
                <c:pt idx="5">
                  <c:v>2.85</c:v>
                </c:pt>
                <c:pt idx="6">
                  <c:v>2.86</c:v>
                </c:pt>
                <c:pt idx="7">
                  <c:v>2.87</c:v>
                </c:pt>
                <c:pt idx="8">
                  <c:v>2.88</c:v>
                </c:pt>
                <c:pt idx="9">
                  <c:v>2.89</c:v>
                </c:pt>
                <c:pt idx="10">
                  <c:v>2.9</c:v>
                </c:pt>
                <c:pt idx="11">
                  <c:v>2.91</c:v>
                </c:pt>
                <c:pt idx="12">
                  <c:v>2.92</c:v>
                </c:pt>
                <c:pt idx="13">
                  <c:v>2.93</c:v>
                </c:pt>
                <c:pt idx="14">
                  <c:v>2.94</c:v>
                </c:pt>
                <c:pt idx="15">
                  <c:v>2.95</c:v>
                </c:pt>
                <c:pt idx="16">
                  <c:v>2.96</c:v>
                </c:pt>
                <c:pt idx="17">
                  <c:v>2.97</c:v>
                </c:pt>
                <c:pt idx="18">
                  <c:v>2.98</c:v>
                </c:pt>
                <c:pt idx="19">
                  <c:v>2.99</c:v>
                </c:pt>
                <c:pt idx="20">
                  <c:v>3</c:v>
                </c:pt>
                <c:pt idx="21">
                  <c:v>3.01</c:v>
                </c:pt>
                <c:pt idx="22">
                  <c:v>3.02</c:v>
                </c:pt>
                <c:pt idx="23">
                  <c:v>3.03</c:v>
                </c:pt>
                <c:pt idx="24">
                  <c:v>3.04</c:v>
                </c:pt>
                <c:pt idx="25">
                  <c:v>3.05</c:v>
                </c:pt>
                <c:pt idx="26">
                  <c:v>3.06</c:v>
                </c:pt>
                <c:pt idx="27">
                  <c:v>3.07</c:v>
                </c:pt>
                <c:pt idx="28">
                  <c:v>3.08</c:v>
                </c:pt>
                <c:pt idx="29">
                  <c:v>3.09</c:v>
                </c:pt>
                <c:pt idx="30">
                  <c:v>3.1</c:v>
                </c:pt>
                <c:pt idx="31">
                  <c:v>3.11</c:v>
                </c:pt>
                <c:pt idx="32">
                  <c:v>3.12</c:v>
                </c:pt>
                <c:pt idx="33">
                  <c:v>3.13</c:v>
                </c:pt>
                <c:pt idx="34">
                  <c:v>3.14</c:v>
                </c:pt>
                <c:pt idx="35">
                  <c:v>3.15</c:v>
                </c:pt>
                <c:pt idx="36">
                  <c:v>3.16</c:v>
                </c:pt>
                <c:pt idx="37">
                  <c:v>3.17</c:v>
                </c:pt>
                <c:pt idx="38">
                  <c:v>3.18</c:v>
                </c:pt>
                <c:pt idx="39">
                  <c:v>3.19</c:v>
                </c:pt>
                <c:pt idx="40">
                  <c:v>3.2</c:v>
                </c:pt>
                <c:pt idx="41">
                  <c:v>3.21</c:v>
                </c:pt>
                <c:pt idx="42">
                  <c:v>3.22</c:v>
                </c:pt>
                <c:pt idx="43">
                  <c:v>3.23</c:v>
                </c:pt>
                <c:pt idx="44">
                  <c:v>3.24</c:v>
                </c:pt>
                <c:pt idx="45">
                  <c:v>3.25</c:v>
                </c:pt>
                <c:pt idx="46">
                  <c:v>3.26</c:v>
                </c:pt>
                <c:pt idx="47">
                  <c:v>3.27</c:v>
                </c:pt>
                <c:pt idx="48">
                  <c:v>3.28</c:v>
                </c:pt>
                <c:pt idx="49">
                  <c:v>3.29</c:v>
                </c:pt>
                <c:pt idx="50">
                  <c:v>3.3</c:v>
                </c:pt>
                <c:pt idx="51">
                  <c:v>3.31</c:v>
                </c:pt>
                <c:pt idx="52">
                  <c:v>3.32</c:v>
                </c:pt>
                <c:pt idx="53">
                  <c:v>3.33</c:v>
                </c:pt>
                <c:pt idx="54">
                  <c:v>3.34</c:v>
                </c:pt>
                <c:pt idx="55">
                  <c:v>3.35</c:v>
                </c:pt>
                <c:pt idx="56">
                  <c:v>3.36</c:v>
                </c:pt>
                <c:pt idx="57">
                  <c:v>3.37</c:v>
                </c:pt>
                <c:pt idx="58">
                  <c:v>3.38</c:v>
                </c:pt>
                <c:pt idx="59">
                  <c:v>3.39</c:v>
                </c:pt>
                <c:pt idx="60">
                  <c:v>3.4</c:v>
                </c:pt>
                <c:pt idx="61">
                  <c:v>3.41</c:v>
                </c:pt>
                <c:pt idx="62">
                  <c:v>3.42</c:v>
                </c:pt>
                <c:pt idx="63">
                  <c:v>3.43</c:v>
                </c:pt>
                <c:pt idx="64">
                  <c:v>3.44</c:v>
                </c:pt>
                <c:pt idx="65">
                  <c:v>3.45</c:v>
                </c:pt>
                <c:pt idx="66">
                  <c:v>3.46</c:v>
                </c:pt>
                <c:pt idx="67">
                  <c:v>3.47</c:v>
                </c:pt>
                <c:pt idx="68">
                  <c:v>3.48</c:v>
                </c:pt>
                <c:pt idx="69">
                  <c:v>3.49</c:v>
                </c:pt>
                <c:pt idx="70">
                  <c:v>3.5</c:v>
                </c:pt>
                <c:pt idx="71">
                  <c:v>3.51</c:v>
                </c:pt>
                <c:pt idx="72">
                  <c:v>3.52</c:v>
                </c:pt>
                <c:pt idx="73">
                  <c:v>3.53</c:v>
                </c:pt>
                <c:pt idx="74">
                  <c:v>3.54</c:v>
                </c:pt>
                <c:pt idx="75">
                  <c:v>3.55</c:v>
                </c:pt>
                <c:pt idx="76">
                  <c:v>3.56</c:v>
                </c:pt>
                <c:pt idx="77">
                  <c:v>3.57</c:v>
                </c:pt>
                <c:pt idx="78">
                  <c:v>3.58</c:v>
                </c:pt>
                <c:pt idx="79">
                  <c:v>3.59</c:v>
                </c:pt>
                <c:pt idx="80">
                  <c:v>3.6</c:v>
                </c:pt>
                <c:pt idx="81">
                  <c:v>3.61</c:v>
                </c:pt>
                <c:pt idx="82">
                  <c:v>3.62</c:v>
                </c:pt>
                <c:pt idx="83">
                  <c:v>3.63</c:v>
                </c:pt>
                <c:pt idx="84">
                  <c:v>3.64</c:v>
                </c:pt>
                <c:pt idx="85">
                  <c:v>3.65</c:v>
                </c:pt>
                <c:pt idx="86">
                  <c:v>3.66</c:v>
                </c:pt>
                <c:pt idx="87">
                  <c:v>3.67</c:v>
                </c:pt>
                <c:pt idx="88">
                  <c:v>3.68</c:v>
                </c:pt>
                <c:pt idx="89">
                  <c:v>3.69</c:v>
                </c:pt>
                <c:pt idx="90">
                  <c:v>3.7</c:v>
                </c:pt>
                <c:pt idx="91">
                  <c:v>3.71</c:v>
                </c:pt>
                <c:pt idx="92">
                  <c:v>3.72</c:v>
                </c:pt>
                <c:pt idx="93">
                  <c:v>3.73</c:v>
                </c:pt>
                <c:pt idx="94">
                  <c:v>3.74</c:v>
                </c:pt>
                <c:pt idx="95">
                  <c:v>3.75</c:v>
                </c:pt>
                <c:pt idx="96">
                  <c:v>3.76</c:v>
                </c:pt>
                <c:pt idx="97">
                  <c:v>3.77</c:v>
                </c:pt>
                <c:pt idx="98">
                  <c:v>3.78</c:v>
                </c:pt>
                <c:pt idx="99">
                  <c:v>3.79</c:v>
                </c:pt>
                <c:pt idx="100">
                  <c:v>3.8</c:v>
                </c:pt>
                <c:pt idx="101">
                  <c:v>3.81</c:v>
                </c:pt>
                <c:pt idx="102">
                  <c:v>3.82</c:v>
                </c:pt>
                <c:pt idx="103">
                  <c:v>3.83</c:v>
                </c:pt>
                <c:pt idx="104">
                  <c:v>3.84</c:v>
                </c:pt>
                <c:pt idx="105">
                  <c:v>3.85</c:v>
                </c:pt>
                <c:pt idx="106">
                  <c:v>3.86</c:v>
                </c:pt>
                <c:pt idx="107">
                  <c:v>3.87</c:v>
                </c:pt>
                <c:pt idx="108">
                  <c:v>3.88</c:v>
                </c:pt>
                <c:pt idx="109">
                  <c:v>3.89</c:v>
                </c:pt>
                <c:pt idx="110">
                  <c:v>3.9</c:v>
                </c:pt>
                <c:pt idx="111">
                  <c:v>3.91</c:v>
                </c:pt>
                <c:pt idx="112">
                  <c:v>3.92</c:v>
                </c:pt>
                <c:pt idx="113">
                  <c:v>3.93</c:v>
                </c:pt>
                <c:pt idx="114">
                  <c:v>3.94</c:v>
                </c:pt>
                <c:pt idx="115">
                  <c:v>3.95</c:v>
                </c:pt>
                <c:pt idx="116">
                  <c:v>3.96</c:v>
                </c:pt>
                <c:pt idx="117">
                  <c:v>3.97</c:v>
                </c:pt>
                <c:pt idx="118">
                  <c:v>3.98</c:v>
                </c:pt>
                <c:pt idx="119">
                  <c:v>3.99</c:v>
                </c:pt>
                <c:pt idx="120">
                  <c:v>4</c:v>
                </c:pt>
                <c:pt idx="121">
                  <c:v>4.01</c:v>
                </c:pt>
                <c:pt idx="122">
                  <c:v>4.0199999999999996</c:v>
                </c:pt>
                <c:pt idx="123">
                  <c:v>4.03</c:v>
                </c:pt>
                <c:pt idx="124">
                  <c:v>4.04</c:v>
                </c:pt>
                <c:pt idx="125">
                  <c:v>4.05</c:v>
                </c:pt>
                <c:pt idx="126">
                  <c:v>4.0599999999999996</c:v>
                </c:pt>
                <c:pt idx="127">
                  <c:v>4.07</c:v>
                </c:pt>
                <c:pt idx="128">
                  <c:v>4.08</c:v>
                </c:pt>
                <c:pt idx="129">
                  <c:v>4.09</c:v>
                </c:pt>
                <c:pt idx="130">
                  <c:v>4.0999999999999996</c:v>
                </c:pt>
                <c:pt idx="131">
                  <c:v>4.1100000000000003</c:v>
                </c:pt>
                <c:pt idx="132">
                  <c:v>4.12</c:v>
                </c:pt>
                <c:pt idx="133">
                  <c:v>4.13</c:v>
                </c:pt>
                <c:pt idx="134">
                  <c:v>4.1399999999999997</c:v>
                </c:pt>
                <c:pt idx="135">
                  <c:v>4.1500000000000004</c:v>
                </c:pt>
                <c:pt idx="136">
                  <c:v>4.16</c:v>
                </c:pt>
                <c:pt idx="137">
                  <c:v>4.17</c:v>
                </c:pt>
                <c:pt idx="138">
                  <c:v>4.18</c:v>
                </c:pt>
                <c:pt idx="139">
                  <c:v>4.1900000000000004</c:v>
                </c:pt>
                <c:pt idx="140">
                  <c:v>4.2</c:v>
                </c:pt>
                <c:pt idx="141">
                  <c:v>4.21</c:v>
                </c:pt>
                <c:pt idx="142">
                  <c:v>4.22</c:v>
                </c:pt>
                <c:pt idx="143">
                  <c:v>4.2300000000000004</c:v>
                </c:pt>
                <c:pt idx="144">
                  <c:v>4.24</c:v>
                </c:pt>
                <c:pt idx="145">
                  <c:v>4.25</c:v>
                </c:pt>
                <c:pt idx="146">
                  <c:v>4.26</c:v>
                </c:pt>
                <c:pt idx="147">
                  <c:v>4.2699999999999996</c:v>
                </c:pt>
                <c:pt idx="148">
                  <c:v>4.28</c:v>
                </c:pt>
                <c:pt idx="149">
                  <c:v>4.29</c:v>
                </c:pt>
                <c:pt idx="150">
                  <c:v>4.3</c:v>
                </c:pt>
                <c:pt idx="151">
                  <c:v>4.3099999999999996</c:v>
                </c:pt>
                <c:pt idx="152">
                  <c:v>4.32</c:v>
                </c:pt>
                <c:pt idx="153">
                  <c:v>4.33</c:v>
                </c:pt>
                <c:pt idx="154">
                  <c:v>4.34</c:v>
                </c:pt>
                <c:pt idx="155">
                  <c:v>4.3499999999999996</c:v>
                </c:pt>
                <c:pt idx="156">
                  <c:v>4.3600000000000003</c:v>
                </c:pt>
                <c:pt idx="157">
                  <c:v>4.37</c:v>
                </c:pt>
                <c:pt idx="158">
                  <c:v>4.38</c:v>
                </c:pt>
                <c:pt idx="159">
                  <c:v>4.3899999999999997</c:v>
                </c:pt>
                <c:pt idx="160">
                  <c:v>4.4000000000000004</c:v>
                </c:pt>
                <c:pt idx="161">
                  <c:v>4.41</c:v>
                </c:pt>
                <c:pt idx="162">
                  <c:v>4.42</c:v>
                </c:pt>
                <c:pt idx="163">
                  <c:v>4.43</c:v>
                </c:pt>
                <c:pt idx="164">
                  <c:v>4.4400000000000004</c:v>
                </c:pt>
                <c:pt idx="165">
                  <c:v>4.45</c:v>
                </c:pt>
                <c:pt idx="166">
                  <c:v>4.46</c:v>
                </c:pt>
                <c:pt idx="167">
                  <c:v>4.47</c:v>
                </c:pt>
                <c:pt idx="168">
                  <c:v>4.4800000000000004</c:v>
                </c:pt>
                <c:pt idx="169">
                  <c:v>4.49</c:v>
                </c:pt>
                <c:pt idx="170">
                  <c:v>4.5</c:v>
                </c:pt>
                <c:pt idx="171">
                  <c:v>4.51</c:v>
                </c:pt>
                <c:pt idx="172">
                  <c:v>4.5199999999999996</c:v>
                </c:pt>
                <c:pt idx="173">
                  <c:v>4.53</c:v>
                </c:pt>
                <c:pt idx="174">
                  <c:v>4.54</c:v>
                </c:pt>
                <c:pt idx="175">
                  <c:v>4.55</c:v>
                </c:pt>
                <c:pt idx="176">
                  <c:v>4.5599999999999996</c:v>
                </c:pt>
                <c:pt idx="177">
                  <c:v>4.57</c:v>
                </c:pt>
                <c:pt idx="178">
                  <c:v>4.58</c:v>
                </c:pt>
                <c:pt idx="179">
                  <c:v>4.59</c:v>
                </c:pt>
                <c:pt idx="180">
                  <c:v>4.5999999999999996</c:v>
                </c:pt>
                <c:pt idx="181">
                  <c:v>4.6100000000000003</c:v>
                </c:pt>
                <c:pt idx="182">
                  <c:v>4.62</c:v>
                </c:pt>
                <c:pt idx="183">
                  <c:v>4.63</c:v>
                </c:pt>
                <c:pt idx="184">
                  <c:v>4.6399999999999997</c:v>
                </c:pt>
                <c:pt idx="185">
                  <c:v>4.6500000000000004</c:v>
                </c:pt>
                <c:pt idx="186">
                  <c:v>4.66</c:v>
                </c:pt>
                <c:pt idx="187">
                  <c:v>4.67</c:v>
                </c:pt>
                <c:pt idx="188">
                  <c:v>4.68</c:v>
                </c:pt>
                <c:pt idx="189">
                  <c:v>4.6900000000000004</c:v>
                </c:pt>
                <c:pt idx="190">
                  <c:v>4.7</c:v>
                </c:pt>
                <c:pt idx="191">
                  <c:v>4.71</c:v>
                </c:pt>
                <c:pt idx="192">
                  <c:v>4.72</c:v>
                </c:pt>
                <c:pt idx="193">
                  <c:v>4.7300000000000004</c:v>
                </c:pt>
                <c:pt idx="194">
                  <c:v>4.74</c:v>
                </c:pt>
                <c:pt idx="195">
                  <c:v>4.75</c:v>
                </c:pt>
                <c:pt idx="196">
                  <c:v>4.76</c:v>
                </c:pt>
                <c:pt idx="197">
                  <c:v>4.7699999999999996</c:v>
                </c:pt>
                <c:pt idx="198">
                  <c:v>4.78</c:v>
                </c:pt>
                <c:pt idx="199">
                  <c:v>4.79</c:v>
                </c:pt>
                <c:pt idx="200">
                  <c:v>4.8</c:v>
                </c:pt>
                <c:pt idx="201">
                  <c:v>4.8099999999999996</c:v>
                </c:pt>
                <c:pt idx="202">
                  <c:v>4.82</c:v>
                </c:pt>
                <c:pt idx="203">
                  <c:v>4.83</c:v>
                </c:pt>
                <c:pt idx="204">
                  <c:v>4.84</c:v>
                </c:pt>
                <c:pt idx="205">
                  <c:v>4.8499999999999996</c:v>
                </c:pt>
                <c:pt idx="206">
                  <c:v>4.8600000000000003</c:v>
                </c:pt>
                <c:pt idx="207">
                  <c:v>4.87</c:v>
                </c:pt>
                <c:pt idx="208">
                  <c:v>4.88</c:v>
                </c:pt>
                <c:pt idx="209">
                  <c:v>4.8899999999999997</c:v>
                </c:pt>
                <c:pt idx="210">
                  <c:v>4.9000000000000004</c:v>
                </c:pt>
                <c:pt idx="211">
                  <c:v>4.91</c:v>
                </c:pt>
                <c:pt idx="212">
                  <c:v>4.92</c:v>
                </c:pt>
                <c:pt idx="213">
                  <c:v>4.93</c:v>
                </c:pt>
                <c:pt idx="214">
                  <c:v>4.9400000000000004</c:v>
                </c:pt>
                <c:pt idx="215">
                  <c:v>4.95</c:v>
                </c:pt>
                <c:pt idx="216">
                  <c:v>4.96</c:v>
                </c:pt>
                <c:pt idx="217">
                  <c:v>4.97</c:v>
                </c:pt>
                <c:pt idx="218">
                  <c:v>4.9800000000000004</c:v>
                </c:pt>
                <c:pt idx="219">
                  <c:v>4.99</c:v>
                </c:pt>
                <c:pt idx="220">
                  <c:v>5</c:v>
                </c:pt>
                <c:pt idx="221">
                  <c:v>5.01</c:v>
                </c:pt>
                <c:pt idx="222">
                  <c:v>5.0199999999999996</c:v>
                </c:pt>
                <c:pt idx="223">
                  <c:v>5.03</c:v>
                </c:pt>
                <c:pt idx="224">
                  <c:v>5.04</c:v>
                </c:pt>
                <c:pt idx="225">
                  <c:v>5.05</c:v>
                </c:pt>
                <c:pt idx="226">
                  <c:v>5.0599999999999996</c:v>
                </c:pt>
                <c:pt idx="227">
                  <c:v>5.07</c:v>
                </c:pt>
                <c:pt idx="228">
                  <c:v>5.08</c:v>
                </c:pt>
                <c:pt idx="229">
                  <c:v>5.09</c:v>
                </c:pt>
                <c:pt idx="230">
                  <c:v>5.0999999999999996</c:v>
                </c:pt>
                <c:pt idx="231">
                  <c:v>5.1100000000000003</c:v>
                </c:pt>
                <c:pt idx="232">
                  <c:v>5.12</c:v>
                </c:pt>
                <c:pt idx="233">
                  <c:v>5.13</c:v>
                </c:pt>
                <c:pt idx="234">
                  <c:v>5.14</c:v>
                </c:pt>
                <c:pt idx="235">
                  <c:v>5.15</c:v>
                </c:pt>
                <c:pt idx="236">
                  <c:v>5.16</c:v>
                </c:pt>
                <c:pt idx="237">
                  <c:v>5.17</c:v>
                </c:pt>
                <c:pt idx="238">
                  <c:v>5.18</c:v>
                </c:pt>
                <c:pt idx="239">
                  <c:v>5.19</c:v>
                </c:pt>
                <c:pt idx="240">
                  <c:v>5.2</c:v>
                </c:pt>
                <c:pt idx="241">
                  <c:v>5.21</c:v>
                </c:pt>
                <c:pt idx="242">
                  <c:v>5.22</c:v>
                </c:pt>
                <c:pt idx="243">
                  <c:v>5.23</c:v>
                </c:pt>
                <c:pt idx="244">
                  <c:v>5.24</c:v>
                </c:pt>
                <c:pt idx="245">
                  <c:v>5.25</c:v>
                </c:pt>
                <c:pt idx="246">
                  <c:v>5.26</c:v>
                </c:pt>
                <c:pt idx="247">
                  <c:v>5.27</c:v>
                </c:pt>
                <c:pt idx="248">
                  <c:v>5.28</c:v>
                </c:pt>
                <c:pt idx="249">
                  <c:v>5.29</c:v>
                </c:pt>
                <c:pt idx="250">
                  <c:v>5.3</c:v>
                </c:pt>
                <c:pt idx="251">
                  <c:v>5.31</c:v>
                </c:pt>
                <c:pt idx="252">
                  <c:v>5.32</c:v>
                </c:pt>
                <c:pt idx="253">
                  <c:v>5.33</c:v>
                </c:pt>
                <c:pt idx="254">
                  <c:v>5.34</c:v>
                </c:pt>
                <c:pt idx="255">
                  <c:v>5.35</c:v>
                </c:pt>
                <c:pt idx="256">
                  <c:v>5.36</c:v>
                </c:pt>
                <c:pt idx="257">
                  <c:v>5.37</c:v>
                </c:pt>
                <c:pt idx="258">
                  <c:v>5.38</c:v>
                </c:pt>
                <c:pt idx="259">
                  <c:v>5.39</c:v>
                </c:pt>
                <c:pt idx="260">
                  <c:v>5.4</c:v>
                </c:pt>
                <c:pt idx="261">
                  <c:v>5.41</c:v>
                </c:pt>
                <c:pt idx="262">
                  <c:v>5.42</c:v>
                </c:pt>
                <c:pt idx="263">
                  <c:v>5.43</c:v>
                </c:pt>
                <c:pt idx="264">
                  <c:v>5.44</c:v>
                </c:pt>
                <c:pt idx="265">
                  <c:v>5.45</c:v>
                </c:pt>
                <c:pt idx="266">
                  <c:v>5.46</c:v>
                </c:pt>
                <c:pt idx="267">
                  <c:v>5.47</c:v>
                </c:pt>
                <c:pt idx="268">
                  <c:v>5.48</c:v>
                </c:pt>
                <c:pt idx="269">
                  <c:v>5.49</c:v>
                </c:pt>
                <c:pt idx="270">
                  <c:v>5.5</c:v>
                </c:pt>
                <c:pt idx="271">
                  <c:v>5.51</c:v>
                </c:pt>
                <c:pt idx="272">
                  <c:v>5.52</c:v>
                </c:pt>
                <c:pt idx="273">
                  <c:v>5.53</c:v>
                </c:pt>
                <c:pt idx="274">
                  <c:v>5.54</c:v>
                </c:pt>
                <c:pt idx="275">
                  <c:v>5.55</c:v>
                </c:pt>
                <c:pt idx="276">
                  <c:v>5.56</c:v>
                </c:pt>
                <c:pt idx="277">
                  <c:v>5.57</c:v>
                </c:pt>
                <c:pt idx="278">
                  <c:v>5.58</c:v>
                </c:pt>
                <c:pt idx="279">
                  <c:v>5.59</c:v>
                </c:pt>
                <c:pt idx="280">
                  <c:v>5.6</c:v>
                </c:pt>
                <c:pt idx="281">
                  <c:v>5.61</c:v>
                </c:pt>
                <c:pt idx="282">
                  <c:v>5.62</c:v>
                </c:pt>
                <c:pt idx="283">
                  <c:v>5.63</c:v>
                </c:pt>
                <c:pt idx="284">
                  <c:v>5.64</c:v>
                </c:pt>
                <c:pt idx="285">
                  <c:v>5.65</c:v>
                </c:pt>
                <c:pt idx="286">
                  <c:v>5.66</c:v>
                </c:pt>
                <c:pt idx="287">
                  <c:v>5.67</c:v>
                </c:pt>
                <c:pt idx="288">
                  <c:v>5.68</c:v>
                </c:pt>
                <c:pt idx="289">
                  <c:v>5.69</c:v>
                </c:pt>
                <c:pt idx="290">
                  <c:v>5.7</c:v>
                </c:pt>
                <c:pt idx="291">
                  <c:v>5.71</c:v>
                </c:pt>
                <c:pt idx="292">
                  <c:v>5.72</c:v>
                </c:pt>
                <c:pt idx="293">
                  <c:v>5.73</c:v>
                </c:pt>
                <c:pt idx="294">
                  <c:v>5.74</c:v>
                </c:pt>
                <c:pt idx="295">
                  <c:v>5.75</c:v>
                </c:pt>
                <c:pt idx="296">
                  <c:v>5.76</c:v>
                </c:pt>
                <c:pt idx="297">
                  <c:v>5.77</c:v>
                </c:pt>
                <c:pt idx="298">
                  <c:v>5.78</c:v>
                </c:pt>
                <c:pt idx="299">
                  <c:v>5.79</c:v>
                </c:pt>
                <c:pt idx="300">
                  <c:v>5.8</c:v>
                </c:pt>
                <c:pt idx="301">
                  <c:v>5.81</c:v>
                </c:pt>
                <c:pt idx="302">
                  <c:v>5.82</c:v>
                </c:pt>
                <c:pt idx="303">
                  <c:v>5.83</c:v>
                </c:pt>
                <c:pt idx="304">
                  <c:v>5.84</c:v>
                </c:pt>
                <c:pt idx="305">
                  <c:v>5.85</c:v>
                </c:pt>
                <c:pt idx="306">
                  <c:v>5.86</c:v>
                </c:pt>
                <c:pt idx="307">
                  <c:v>5.87</c:v>
                </c:pt>
                <c:pt idx="308">
                  <c:v>5.88</c:v>
                </c:pt>
                <c:pt idx="309">
                  <c:v>5.89</c:v>
                </c:pt>
                <c:pt idx="310">
                  <c:v>5.9</c:v>
                </c:pt>
                <c:pt idx="311">
                  <c:v>5.91</c:v>
                </c:pt>
                <c:pt idx="312">
                  <c:v>5.92</c:v>
                </c:pt>
                <c:pt idx="313">
                  <c:v>5.93</c:v>
                </c:pt>
                <c:pt idx="314">
                  <c:v>5.94</c:v>
                </c:pt>
                <c:pt idx="315">
                  <c:v>5.95</c:v>
                </c:pt>
                <c:pt idx="316">
                  <c:v>5.96</c:v>
                </c:pt>
                <c:pt idx="317">
                  <c:v>5.97</c:v>
                </c:pt>
                <c:pt idx="318">
                  <c:v>5.98</c:v>
                </c:pt>
                <c:pt idx="319">
                  <c:v>5.99</c:v>
                </c:pt>
                <c:pt idx="320">
                  <c:v>6</c:v>
                </c:pt>
                <c:pt idx="321">
                  <c:v>6.01</c:v>
                </c:pt>
                <c:pt idx="322">
                  <c:v>6.02</c:v>
                </c:pt>
                <c:pt idx="323">
                  <c:v>6.03</c:v>
                </c:pt>
                <c:pt idx="324">
                  <c:v>6.04</c:v>
                </c:pt>
                <c:pt idx="325">
                  <c:v>6.05</c:v>
                </c:pt>
                <c:pt idx="326">
                  <c:v>6.06</c:v>
                </c:pt>
                <c:pt idx="327">
                  <c:v>6.07</c:v>
                </c:pt>
                <c:pt idx="328">
                  <c:v>6.08</c:v>
                </c:pt>
                <c:pt idx="329">
                  <c:v>6.09</c:v>
                </c:pt>
                <c:pt idx="330">
                  <c:v>6.1</c:v>
                </c:pt>
                <c:pt idx="331">
                  <c:v>6.11</c:v>
                </c:pt>
                <c:pt idx="332">
                  <c:v>6.12</c:v>
                </c:pt>
                <c:pt idx="333">
                  <c:v>6.13</c:v>
                </c:pt>
                <c:pt idx="334">
                  <c:v>6.14</c:v>
                </c:pt>
                <c:pt idx="335">
                  <c:v>6.15</c:v>
                </c:pt>
                <c:pt idx="336">
                  <c:v>6.16</c:v>
                </c:pt>
                <c:pt idx="337">
                  <c:v>6.17</c:v>
                </c:pt>
                <c:pt idx="338">
                  <c:v>6.18</c:v>
                </c:pt>
                <c:pt idx="339">
                  <c:v>6.19</c:v>
                </c:pt>
                <c:pt idx="340">
                  <c:v>6.2</c:v>
                </c:pt>
                <c:pt idx="341">
                  <c:v>6.21</c:v>
                </c:pt>
                <c:pt idx="342">
                  <c:v>6.22</c:v>
                </c:pt>
                <c:pt idx="343">
                  <c:v>6.23</c:v>
                </c:pt>
                <c:pt idx="344">
                  <c:v>6.24</c:v>
                </c:pt>
                <c:pt idx="345">
                  <c:v>6.25</c:v>
                </c:pt>
                <c:pt idx="346">
                  <c:v>6.26</c:v>
                </c:pt>
                <c:pt idx="347">
                  <c:v>6.27</c:v>
                </c:pt>
                <c:pt idx="348">
                  <c:v>6.28</c:v>
                </c:pt>
                <c:pt idx="349">
                  <c:v>6.29</c:v>
                </c:pt>
                <c:pt idx="350">
                  <c:v>6.3</c:v>
                </c:pt>
                <c:pt idx="351">
                  <c:v>6.31</c:v>
                </c:pt>
                <c:pt idx="352">
                  <c:v>6.32</c:v>
                </c:pt>
                <c:pt idx="353">
                  <c:v>6.33</c:v>
                </c:pt>
                <c:pt idx="354">
                  <c:v>6.34</c:v>
                </c:pt>
                <c:pt idx="355">
                  <c:v>6.35</c:v>
                </c:pt>
                <c:pt idx="356">
                  <c:v>6.36</c:v>
                </c:pt>
                <c:pt idx="357">
                  <c:v>6.37</c:v>
                </c:pt>
                <c:pt idx="358">
                  <c:v>6.38</c:v>
                </c:pt>
                <c:pt idx="359">
                  <c:v>6.39</c:v>
                </c:pt>
                <c:pt idx="360">
                  <c:v>6.4</c:v>
                </c:pt>
                <c:pt idx="361">
                  <c:v>6.41</c:v>
                </c:pt>
                <c:pt idx="362">
                  <c:v>6.42</c:v>
                </c:pt>
                <c:pt idx="363">
                  <c:v>6.43</c:v>
                </c:pt>
                <c:pt idx="364">
                  <c:v>6.44</c:v>
                </c:pt>
                <c:pt idx="365">
                  <c:v>6.45</c:v>
                </c:pt>
                <c:pt idx="366">
                  <c:v>6.46</c:v>
                </c:pt>
                <c:pt idx="367">
                  <c:v>6.47</c:v>
                </c:pt>
                <c:pt idx="368">
                  <c:v>6.48</c:v>
                </c:pt>
                <c:pt idx="369">
                  <c:v>6.49</c:v>
                </c:pt>
                <c:pt idx="370">
                  <c:v>6.5</c:v>
                </c:pt>
                <c:pt idx="371">
                  <c:v>6.51</c:v>
                </c:pt>
                <c:pt idx="372">
                  <c:v>6.52</c:v>
                </c:pt>
                <c:pt idx="373">
                  <c:v>6.53</c:v>
                </c:pt>
                <c:pt idx="374">
                  <c:v>6.54</c:v>
                </c:pt>
                <c:pt idx="375">
                  <c:v>6.55</c:v>
                </c:pt>
                <c:pt idx="376">
                  <c:v>6.56</c:v>
                </c:pt>
                <c:pt idx="377">
                  <c:v>6.57</c:v>
                </c:pt>
                <c:pt idx="378">
                  <c:v>6.58</c:v>
                </c:pt>
                <c:pt idx="379">
                  <c:v>6.59</c:v>
                </c:pt>
                <c:pt idx="380">
                  <c:v>6.6</c:v>
                </c:pt>
                <c:pt idx="381">
                  <c:v>6.61</c:v>
                </c:pt>
                <c:pt idx="382">
                  <c:v>6.62</c:v>
                </c:pt>
                <c:pt idx="383">
                  <c:v>6.63</c:v>
                </c:pt>
                <c:pt idx="384">
                  <c:v>6.64</c:v>
                </c:pt>
                <c:pt idx="385">
                  <c:v>6.65</c:v>
                </c:pt>
                <c:pt idx="386">
                  <c:v>6.66</c:v>
                </c:pt>
                <c:pt idx="387">
                  <c:v>6.67</c:v>
                </c:pt>
                <c:pt idx="388">
                  <c:v>6.68</c:v>
                </c:pt>
                <c:pt idx="389">
                  <c:v>6.69</c:v>
                </c:pt>
                <c:pt idx="390">
                  <c:v>6.7</c:v>
                </c:pt>
                <c:pt idx="391">
                  <c:v>6.71</c:v>
                </c:pt>
                <c:pt idx="392">
                  <c:v>6.72</c:v>
                </c:pt>
                <c:pt idx="393">
                  <c:v>6.73</c:v>
                </c:pt>
                <c:pt idx="394">
                  <c:v>6.74</c:v>
                </c:pt>
                <c:pt idx="395">
                  <c:v>6.75</c:v>
                </c:pt>
                <c:pt idx="396">
                  <c:v>6.76</c:v>
                </c:pt>
                <c:pt idx="397">
                  <c:v>6.77</c:v>
                </c:pt>
                <c:pt idx="398">
                  <c:v>6.78</c:v>
                </c:pt>
                <c:pt idx="399">
                  <c:v>6.79</c:v>
                </c:pt>
                <c:pt idx="400">
                  <c:v>6.8</c:v>
                </c:pt>
                <c:pt idx="401">
                  <c:v>6.81</c:v>
                </c:pt>
                <c:pt idx="402">
                  <c:v>6.82</c:v>
                </c:pt>
                <c:pt idx="403">
                  <c:v>6.83</c:v>
                </c:pt>
                <c:pt idx="404">
                  <c:v>6.84</c:v>
                </c:pt>
                <c:pt idx="405">
                  <c:v>6.85</c:v>
                </c:pt>
                <c:pt idx="406">
                  <c:v>6.86</c:v>
                </c:pt>
                <c:pt idx="407">
                  <c:v>6.87</c:v>
                </c:pt>
                <c:pt idx="408">
                  <c:v>6.88</c:v>
                </c:pt>
                <c:pt idx="409">
                  <c:v>6.89</c:v>
                </c:pt>
                <c:pt idx="410">
                  <c:v>6.9</c:v>
                </c:pt>
                <c:pt idx="411">
                  <c:v>6.91</c:v>
                </c:pt>
                <c:pt idx="412">
                  <c:v>6.92</c:v>
                </c:pt>
                <c:pt idx="413">
                  <c:v>6.93</c:v>
                </c:pt>
                <c:pt idx="414">
                  <c:v>6.94</c:v>
                </c:pt>
                <c:pt idx="415">
                  <c:v>6.95</c:v>
                </c:pt>
                <c:pt idx="416">
                  <c:v>6.96</c:v>
                </c:pt>
                <c:pt idx="417">
                  <c:v>6.97</c:v>
                </c:pt>
                <c:pt idx="418">
                  <c:v>6.98</c:v>
                </c:pt>
                <c:pt idx="419">
                  <c:v>6.99</c:v>
                </c:pt>
                <c:pt idx="420">
                  <c:v>7</c:v>
                </c:pt>
                <c:pt idx="421">
                  <c:v>7.01</c:v>
                </c:pt>
                <c:pt idx="422">
                  <c:v>7.02</c:v>
                </c:pt>
                <c:pt idx="423">
                  <c:v>7.03</c:v>
                </c:pt>
                <c:pt idx="424">
                  <c:v>7.04</c:v>
                </c:pt>
                <c:pt idx="425">
                  <c:v>7.05</c:v>
                </c:pt>
                <c:pt idx="426">
                  <c:v>7.06</c:v>
                </c:pt>
                <c:pt idx="427">
                  <c:v>7.07</c:v>
                </c:pt>
                <c:pt idx="428">
                  <c:v>7.08</c:v>
                </c:pt>
                <c:pt idx="429">
                  <c:v>7.09</c:v>
                </c:pt>
                <c:pt idx="430">
                  <c:v>7.1</c:v>
                </c:pt>
                <c:pt idx="431">
                  <c:v>7.11</c:v>
                </c:pt>
                <c:pt idx="432">
                  <c:v>7.12</c:v>
                </c:pt>
                <c:pt idx="433">
                  <c:v>7.13</c:v>
                </c:pt>
                <c:pt idx="434">
                  <c:v>7.14</c:v>
                </c:pt>
                <c:pt idx="435">
                  <c:v>7.15</c:v>
                </c:pt>
                <c:pt idx="436">
                  <c:v>7.16</c:v>
                </c:pt>
                <c:pt idx="437">
                  <c:v>7.17</c:v>
                </c:pt>
                <c:pt idx="438">
                  <c:v>7.18</c:v>
                </c:pt>
                <c:pt idx="439">
                  <c:v>7.19</c:v>
                </c:pt>
                <c:pt idx="440">
                  <c:v>7.2</c:v>
                </c:pt>
                <c:pt idx="441">
                  <c:v>7.21</c:v>
                </c:pt>
                <c:pt idx="442">
                  <c:v>7.22</c:v>
                </c:pt>
                <c:pt idx="443">
                  <c:v>7.23</c:v>
                </c:pt>
                <c:pt idx="444">
                  <c:v>7.24</c:v>
                </c:pt>
                <c:pt idx="445">
                  <c:v>7.25</c:v>
                </c:pt>
                <c:pt idx="446">
                  <c:v>7.26</c:v>
                </c:pt>
                <c:pt idx="447">
                  <c:v>7.27</c:v>
                </c:pt>
                <c:pt idx="448">
                  <c:v>7.28</c:v>
                </c:pt>
                <c:pt idx="449">
                  <c:v>7.29</c:v>
                </c:pt>
                <c:pt idx="450">
                  <c:v>7.3</c:v>
                </c:pt>
                <c:pt idx="451">
                  <c:v>7.31</c:v>
                </c:pt>
                <c:pt idx="452">
                  <c:v>7.32</c:v>
                </c:pt>
                <c:pt idx="453">
                  <c:v>7.33</c:v>
                </c:pt>
                <c:pt idx="454">
                  <c:v>7.34</c:v>
                </c:pt>
                <c:pt idx="455">
                  <c:v>7.35</c:v>
                </c:pt>
                <c:pt idx="456">
                  <c:v>7.36</c:v>
                </c:pt>
                <c:pt idx="457">
                  <c:v>7.37</c:v>
                </c:pt>
                <c:pt idx="458">
                  <c:v>7.38</c:v>
                </c:pt>
                <c:pt idx="459">
                  <c:v>7.39</c:v>
                </c:pt>
                <c:pt idx="460">
                  <c:v>7.4</c:v>
                </c:pt>
                <c:pt idx="461">
                  <c:v>7.41</c:v>
                </c:pt>
                <c:pt idx="462">
                  <c:v>7.42</c:v>
                </c:pt>
                <c:pt idx="463">
                  <c:v>7.43</c:v>
                </c:pt>
                <c:pt idx="464">
                  <c:v>7.44</c:v>
                </c:pt>
                <c:pt idx="465">
                  <c:v>7.45</c:v>
                </c:pt>
                <c:pt idx="466">
                  <c:v>7.46</c:v>
                </c:pt>
                <c:pt idx="467">
                  <c:v>7.47</c:v>
                </c:pt>
                <c:pt idx="468">
                  <c:v>7.48</c:v>
                </c:pt>
                <c:pt idx="469">
                  <c:v>7.49</c:v>
                </c:pt>
                <c:pt idx="470">
                  <c:v>7.5</c:v>
                </c:pt>
                <c:pt idx="471">
                  <c:v>7.51</c:v>
                </c:pt>
                <c:pt idx="472">
                  <c:v>7.52</c:v>
                </c:pt>
                <c:pt idx="473">
                  <c:v>7.53</c:v>
                </c:pt>
                <c:pt idx="474">
                  <c:v>7.54</c:v>
                </c:pt>
                <c:pt idx="475">
                  <c:v>7.55</c:v>
                </c:pt>
                <c:pt idx="476">
                  <c:v>7.56</c:v>
                </c:pt>
                <c:pt idx="477">
                  <c:v>7.57</c:v>
                </c:pt>
                <c:pt idx="478">
                  <c:v>7.58</c:v>
                </c:pt>
                <c:pt idx="479">
                  <c:v>7.59</c:v>
                </c:pt>
                <c:pt idx="480">
                  <c:v>7.6</c:v>
                </c:pt>
                <c:pt idx="481">
                  <c:v>7.61</c:v>
                </c:pt>
                <c:pt idx="482">
                  <c:v>7.62</c:v>
                </c:pt>
                <c:pt idx="483">
                  <c:v>7.63</c:v>
                </c:pt>
                <c:pt idx="484">
                  <c:v>7.64</c:v>
                </c:pt>
                <c:pt idx="485">
                  <c:v>7.65</c:v>
                </c:pt>
                <c:pt idx="486">
                  <c:v>7.66</c:v>
                </c:pt>
                <c:pt idx="487">
                  <c:v>7.67</c:v>
                </c:pt>
                <c:pt idx="488">
                  <c:v>7.68</c:v>
                </c:pt>
                <c:pt idx="489">
                  <c:v>7.69</c:v>
                </c:pt>
                <c:pt idx="490">
                  <c:v>7.7</c:v>
                </c:pt>
                <c:pt idx="491">
                  <c:v>7.71</c:v>
                </c:pt>
                <c:pt idx="492">
                  <c:v>7.72</c:v>
                </c:pt>
                <c:pt idx="493">
                  <c:v>7.73</c:v>
                </c:pt>
                <c:pt idx="494">
                  <c:v>7.74</c:v>
                </c:pt>
                <c:pt idx="495">
                  <c:v>7.75</c:v>
                </c:pt>
                <c:pt idx="496">
                  <c:v>7.76</c:v>
                </c:pt>
                <c:pt idx="497">
                  <c:v>7.77</c:v>
                </c:pt>
                <c:pt idx="498">
                  <c:v>7.78</c:v>
                </c:pt>
                <c:pt idx="499">
                  <c:v>7.79</c:v>
                </c:pt>
                <c:pt idx="500">
                  <c:v>7.8</c:v>
                </c:pt>
                <c:pt idx="501">
                  <c:v>7.81</c:v>
                </c:pt>
                <c:pt idx="502">
                  <c:v>7.82</c:v>
                </c:pt>
                <c:pt idx="503">
                  <c:v>7.83</c:v>
                </c:pt>
                <c:pt idx="504">
                  <c:v>7.84</c:v>
                </c:pt>
                <c:pt idx="505">
                  <c:v>7.85</c:v>
                </c:pt>
                <c:pt idx="506">
                  <c:v>7.86</c:v>
                </c:pt>
                <c:pt idx="507">
                  <c:v>7.87</c:v>
                </c:pt>
                <c:pt idx="508">
                  <c:v>7.88</c:v>
                </c:pt>
                <c:pt idx="509">
                  <c:v>7.89</c:v>
                </c:pt>
                <c:pt idx="510">
                  <c:v>7.9</c:v>
                </c:pt>
                <c:pt idx="511">
                  <c:v>7.91</c:v>
                </c:pt>
                <c:pt idx="512">
                  <c:v>7.92</c:v>
                </c:pt>
                <c:pt idx="513">
                  <c:v>7.93</c:v>
                </c:pt>
                <c:pt idx="514">
                  <c:v>7.94</c:v>
                </c:pt>
                <c:pt idx="515">
                  <c:v>7.95</c:v>
                </c:pt>
                <c:pt idx="516">
                  <c:v>7.96</c:v>
                </c:pt>
                <c:pt idx="517">
                  <c:v>7.97</c:v>
                </c:pt>
                <c:pt idx="518">
                  <c:v>7.98</c:v>
                </c:pt>
                <c:pt idx="519">
                  <c:v>7.99</c:v>
                </c:pt>
                <c:pt idx="520">
                  <c:v>8</c:v>
                </c:pt>
                <c:pt idx="521">
                  <c:v>8.01</c:v>
                </c:pt>
                <c:pt idx="522">
                  <c:v>8.02</c:v>
                </c:pt>
                <c:pt idx="523">
                  <c:v>8.0299999999999994</c:v>
                </c:pt>
                <c:pt idx="524">
                  <c:v>8.0399999999999991</c:v>
                </c:pt>
                <c:pt idx="525">
                  <c:v>8.0500000000000007</c:v>
                </c:pt>
                <c:pt idx="526">
                  <c:v>8.06</c:v>
                </c:pt>
                <c:pt idx="527">
                  <c:v>8.07</c:v>
                </c:pt>
                <c:pt idx="528">
                  <c:v>8.08</c:v>
                </c:pt>
                <c:pt idx="529">
                  <c:v>8.09</c:v>
                </c:pt>
                <c:pt idx="530">
                  <c:v>8.1</c:v>
                </c:pt>
                <c:pt idx="531">
                  <c:v>8.11</c:v>
                </c:pt>
                <c:pt idx="532">
                  <c:v>8.1199999999999992</c:v>
                </c:pt>
                <c:pt idx="533">
                  <c:v>8.1300000000000008</c:v>
                </c:pt>
                <c:pt idx="534">
                  <c:v>8.14</c:v>
                </c:pt>
                <c:pt idx="535">
                  <c:v>8.15</c:v>
                </c:pt>
                <c:pt idx="536">
                  <c:v>8.16</c:v>
                </c:pt>
                <c:pt idx="537">
                  <c:v>8.17</c:v>
                </c:pt>
                <c:pt idx="538">
                  <c:v>8.18</c:v>
                </c:pt>
                <c:pt idx="539">
                  <c:v>8.19</c:v>
                </c:pt>
                <c:pt idx="540">
                  <c:v>8.1999999999999993</c:v>
                </c:pt>
                <c:pt idx="541">
                  <c:v>8.2100000000000009</c:v>
                </c:pt>
                <c:pt idx="542">
                  <c:v>8.2200000000000006</c:v>
                </c:pt>
                <c:pt idx="543">
                  <c:v>8.23</c:v>
                </c:pt>
                <c:pt idx="544">
                  <c:v>8.24</c:v>
                </c:pt>
                <c:pt idx="545">
                  <c:v>8.25</c:v>
                </c:pt>
                <c:pt idx="546">
                  <c:v>8.26</c:v>
                </c:pt>
                <c:pt idx="547">
                  <c:v>8.27</c:v>
                </c:pt>
                <c:pt idx="548">
                  <c:v>8.2799999999999994</c:v>
                </c:pt>
                <c:pt idx="549">
                  <c:v>8.2899999999999991</c:v>
                </c:pt>
                <c:pt idx="550">
                  <c:v>8.3000000000000007</c:v>
                </c:pt>
                <c:pt idx="551">
                  <c:v>8.31</c:v>
                </c:pt>
                <c:pt idx="552">
                  <c:v>8.32</c:v>
                </c:pt>
                <c:pt idx="553">
                  <c:v>8.33</c:v>
                </c:pt>
                <c:pt idx="554">
                  <c:v>8.34</c:v>
                </c:pt>
                <c:pt idx="555">
                  <c:v>8.35</c:v>
                </c:pt>
                <c:pt idx="556">
                  <c:v>8.36</c:v>
                </c:pt>
                <c:pt idx="557">
                  <c:v>8.3699999999999992</c:v>
                </c:pt>
                <c:pt idx="558">
                  <c:v>8.3800000000000008</c:v>
                </c:pt>
                <c:pt idx="559">
                  <c:v>8.39</c:v>
                </c:pt>
                <c:pt idx="560">
                  <c:v>8.4</c:v>
                </c:pt>
                <c:pt idx="561">
                  <c:v>8.41</c:v>
                </c:pt>
                <c:pt idx="562">
                  <c:v>8.42</c:v>
                </c:pt>
                <c:pt idx="563">
                  <c:v>8.43</c:v>
                </c:pt>
                <c:pt idx="564">
                  <c:v>8.44</c:v>
                </c:pt>
                <c:pt idx="565">
                  <c:v>8.4499999999999993</c:v>
                </c:pt>
                <c:pt idx="566">
                  <c:v>8.4600000000000009</c:v>
                </c:pt>
                <c:pt idx="567">
                  <c:v>8.4700000000000006</c:v>
                </c:pt>
                <c:pt idx="568">
                  <c:v>8.48</c:v>
                </c:pt>
                <c:pt idx="569">
                  <c:v>8.49</c:v>
                </c:pt>
                <c:pt idx="570">
                  <c:v>8.5</c:v>
                </c:pt>
                <c:pt idx="571">
                  <c:v>8.51</c:v>
                </c:pt>
                <c:pt idx="572">
                  <c:v>8.52</c:v>
                </c:pt>
                <c:pt idx="573">
                  <c:v>8.5299999999999994</c:v>
                </c:pt>
                <c:pt idx="574">
                  <c:v>8.5399999999999991</c:v>
                </c:pt>
                <c:pt idx="575">
                  <c:v>8.5500000000000007</c:v>
                </c:pt>
                <c:pt idx="576">
                  <c:v>8.56</c:v>
                </c:pt>
                <c:pt idx="577">
                  <c:v>8.57</c:v>
                </c:pt>
                <c:pt idx="578">
                  <c:v>8.58</c:v>
                </c:pt>
                <c:pt idx="579">
                  <c:v>8.59</c:v>
                </c:pt>
                <c:pt idx="580">
                  <c:v>8.6</c:v>
                </c:pt>
                <c:pt idx="581">
                  <c:v>8.61</c:v>
                </c:pt>
                <c:pt idx="582">
                  <c:v>8.6199999999999992</c:v>
                </c:pt>
                <c:pt idx="583">
                  <c:v>8.6300000000000008</c:v>
                </c:pt>
                <c:pt idx="584">
                  <c:v>8.64</c:v>
                </c:pt>
                <c:pt idx="585">
                  <c:v>8.65</c:v>
                </c:pt>
                <c:pt idx="586">
                  <c:v>8.66</c:v>
                </c:pt>
                <c:pt idx="587">
                  <c:v>8.67</c:v>
                </c:pt>
                <c:pt idx="588">
                  <c:v>8.68</c:v>
                </c:pt>
                <c:pt idx="589">
                  <c:v>8.69</c:v>
                </c:pt>
                <c:pt idx="590">
                  <c:v>8.6999999999999993</c:v>
                </c:pt>
                <c:pt idx="591">
                  <c:v>8.7100000000000009</c:v>
                </c:pt>
                <c:pt idx="592">
                  <c:v>8.7200000000000006</c:v>
                </c:pt>
                <c:pt idx="593">
                  <c:v>8.73</c:v>
                </c:pt>
                <c:pt idx="594">
                  <c:v>8.74</c:v>
                </c:pt>
                <c:pt idx="595">
                  <c:v>8.75</c:v>
                </c:pt>
                <c:pt idx="596">
                  <c:v>8.76</c:v>
                </c:pt>
                <c:pt idx="597">
                  <c:v>8.77</c:v>
                </c:pt>
                <c:pt idx="598">
                  <c:v>8.7799999999999994</c:v>
                </c:pt>
                <c:pt idx="599">
                  <c:v>8.7899999999999991</c:v>
                </c:pt>
                <c:pt idx="600">
                  <c:v>8.8000000000000007</c:v>
                </c:pt>
                <c:pt idx="601">
                  <c:v>8.81</c:v>
                </c:pt>
                <c:pt idx="602">
                  <c:v>8.82</c:v>
                </c:pt>
                <c:pt idx="603">
                  <c:v>8.83</c:v>
                </c:pt>
                <c:pt idx="604">
                  <c:v>8.84</c:v>
                </c:pt>
                <c:pt idx="605">
                  <c:v>8.85</c:v>
                </c:pt>
                <c:pt idx="606">
                  <c:v>8.86</c:v>
                </c:pt>
                <c:pt idx="607">
                  <c:v>8.8699999999999992</c:v>
                </c:pt>
                <c:pt idx="608">
                  <c:v>8.8800000000000008</c:v>
                </c:pt>
                <c:pt idx="609">
                  <c:v>8.89</c:v>
                </c:pt>
                <c:pt idx="610">
                  <c:v>8.9</c:v>
                </c:pt>
                <c:pt idx="611">
                  <c:v>8.91</c:v>
                </c:pt>
                <c:pt idx="612">
                  <c:v>8.92</c:v>
                </c:pt>
                <c:pt idx="613">
                  <c:v>8.93</c:v>
                </c:pt>
                <c:pt idx="614">
                  <c:v>8.94</c:v>
                </c:pt>
                <c:pt idx="615">
                  <c:v>8.9499999999999993</c:v>
                </c:pt>
                <c:pt idx="616">
                  <c:v>8.9600000000000009</c:v>
                </c:pt>
                <c:pt idx="617">
                  <c:v>8.9700000000000006</c:v>
                </c:pt>
                <c:pt idx="618">
                  <c:v>8.98</c:v>
                </c:pt>
                <c:pt idx="619">
                  <c:v>8.99</c:v>
                </c:pt>
                <c:pt idx="620">
                  <c:v>9</c:v>
                </c:pt>
                <c:pt idx="621">
                  <c:v>9.01</c:v>
                </c:pt>
                <c:pt idx="622">
                  <c:v>9.02</c:v>
                </c:pt>
                <c:pt idx="623">
                  <c:v>9.0299999999999994</c:v>
                </c:pt>
                <c:pt idx="624">
                  <c:v>9.0399999999999991</c:v>
                </c:pt>
                <c:pt idx="625">
                  <c:v>9.0500000000000007</c:v>
                </c:pt>
                <c:pt idx="626">
                  <c:v>9.06</c:v>
                </c:pt>
                <c:pt idx="627">
                  <c:v>9.07</c:v>
                </c:pt>
                <c:pt idx="628">
                  <c:v>9.08</c:v>
                </c:pt>
                <c:pt idx="629">
                  <c:v>9.09</c:v>
                </c:pt>
                <c:pt idx="630">
                  <c:v>9.1</c:v>
                </c:pt>
                <c:pt idx="631">
                  <c:v>9.11</c:v>
                </c:pt>
                <c:pt idx="632">
                  <c:v>9.1199999999999992</c:v>
                </c:pt>
                <c:pt idx="633">
                  <c:v>9.1300000000000008</c:v>
                </c:pt>
                <c:pt idx="634">
                  <c:v>9.14</c:v>
                </c:pt>
                <c:pt idx="635">
                  <c:v>9.15</c:v>
                </c:pt>
                <c:pt idx="636">
                  <c:v>9.16</c:v>
                </c:pt>
                <c:pt idx="637">
                  <c:v>9.17</c:v>
                </c:pt>
                <c:pt idx="638">
                  <c:v>9.18</c:v>
                </c:pt>
                <c:pt idx="639">
                  <c:v>9.19</c:v>
                </c:pt>
                <c:pt idx="640">
                  <c:v>9.1999999999999993</c:v>
                </c:pt>
                <c:pt idx="641">
                  <c:v>9.2100000000000009</c:v>
                </c:pt>
                <c:pt idx="642">
                  <c:v>9.2200000000000006</c:v>
                </c:pt>
                <c:pt idx="643">
                  <c:v>9.23</c:v>
                </c:pt>
                <c:pt idx="644">
                  <c:v>9.24</c:v>
                </c:pt>
                <c:pt idx="645">
                  <c:v>9.25</c:v>
                </c:pt>
                <c:pt idx="646">
                  <c:v>9.26</c:v>
                </c:pt>
                <c:pt idx="647">
                  <c:v>9.27</c:v>
                </c:pt>
                <c:pt idx="648">
                  <c:v>9.2799999999999994</c:v>
                </c:pt>
                <c:pt idx="649">
                  <c:v>9.2899999999999991</c:v>
                </c:pt>
                <c:pt idx="650">
                  <c:v>9.3000000000000007</c:v>
                </c:pt>
                <c:pt idx="651">
                  <c:v>9.31</c:v>
                </c:pt>
                <c:pt idx="652">
                  <c:v>9.32</c:v>
                </c:pt>
                <c:pt idx="653">
                  <c:v>9.33</c:v>
                </c:pt>
                <c:pt idx="654">
                  <c:v>9.34</c:v>
                </c:pt>
                <c:pt idx="655">
                  <c:v>9.35</c:v>
                </c:pt>
                <c:pt idx="656">
                  <c:v>9.36</c:v>
                </c:pt>
                <c:pt idx="657">
                  <c:v>9.3699999999999992</c:v>
                </c:pt>
                <c:pt idx="658">
                  <c:v>9.3800000000000008</c:v>
                </c:pt>
                <c:pt idx="659">
                  <c:v>9.39</c:v>
                </c:pt>
                <c:pt idx="660">
                  <c:v>9.4</c:v>
                </c:pt>
                <c:pt idx="661">
                  <c:v>9.41</c:v>
                </c:pt>
                <c:pt idx="662">
                  <c:v>9.42</c:v>
                </c:pt>
                <c:pt idx="663">
                  <c:v>9.43</c:v>
                </c:pt>
                <c:pt idx="664">
                  <c:v>9.44</c:v>
                </c:pt>
                <c:pt idx="665">
                  <c:v>9.4499999999999993</c:v>
                </c:pt>
                <c:pt idx="666">
                  <c:v>9.4600000000000009</c:v>
                </c:pt>
                <c:pt idx="667">
                  <c:v>9.4700000000000006</c:v>
                </c:pt>
                <c:pt idx="668">
                  <c:v>9.48</c:v>
                </c:pt>
                <c:pt idx="669">
                  <c:v>9.49</c:v>
                </c:pt>
                <c:pt idx="670">
                  <c:v>9.5</c:v>
                </c:pt>
                <c:pt idx="671">
                  <c:v>9.51</c:v>
                </c:pt>
                <c:pt idx="672">
                  <c:v>9.52</c:v>
                </c:pt>
                <c:pt idx="673">
                  <c:v>9.5299999999999994</c:v>
                </c:pt>
                <c:pt idx="674">
                  <c:v>9.5399999999999991</c:v>
                </c:pt>
                <c:pt idx="675">
                  <c:v>9.5500000000000007</c:v>
                </c:pt>
                <c:pt idx="676">
                  <c:v>9.56</c:v>
                </c:pt>
                <c:pt idx="677">
                  <c:v>9.57</c:v>
                </c:pt>
                <c:pt idx="678">
                  <c:v>9.58</c:v>
                </c:pt>
                <c:pt idx="679">
                  <c:v>9.59</c:v>
                </c:pt>
                <c:pt idx="680">
                  <c:v>9.6</c:v>
                </c:pt>
                <c:pt idx="681">
                  <c:v>9.61</c:v>
                </c:pt>
                <c:pt idx="682">
                  <c:v>9.6199999999999992</c:v>
                </c:pt>
                <c:pt idx="683">
                  <c:v>9.6300000000000008</c:v>
                </c:pt>
                <c:pt idx="684">
                  <c:v>9.64</c:v>
                </c:pt>
                <c:pt idx="685">
                  <c:v>9.65</c:v>
                </c:pt>
                <c:pt idx="686">
                  <c:v>9.66</c:v>
                </c:pt>
                <c:pt idx="687">
                  <c:v>9.67</c:v>
                </c:pt>
                <c:pt idx="688">
                  <c:v>9.68</c:v>
                </c:pt>
                <c:pt idx="689">
                  <c:v>9.69</c:v>
                </c:pt>
                <c:pt idx="690">
                  <c:v>9.6999999999999993</c:v>
                </c:pt>
                <c:pt idx="691">
                  <c:v>9.7100000000000009</c:v>
                </c:pt>
                <c:pt idx="692">
                  <c:v>9.7200000000000006</c:v>
                </c:pt>
                <c:pt idx="693">
                  <c:v>9.73</c:v>
                </c:pt>
                <c:pt idx="694">
                  <c:v>9.74</c:v>
                </c:pt>
                <c:pt idx="695">
                  <c:v>9.75</c:v>
                </c:pt>
                <c:pt idx="696">
                  <c:v>9.76</c:v>
                </c:pt>
                <c:pt idx="697">
                  <c:v>9.77</c:v>
                </c:pt>
                <c:pt idx="698">
                  <c:v>9.7799999999999994</c:v>
                </c:pt>
                <c:pt idx="699">
                  <c:v>9.7899999999999991</c:v>
                </c:pt>
                <c:pt idx="700">
                  <c:v>9.8000000000000007</c:v>
                </c:pt>
                <c:pt idx="701">
                  <c:v>9.81</c:v>
                </c:pt>
                <c:pt idx="702">
                  <c:v>9.82</c:v>
                </c:pt>
                <c:pt idx="703">
                  <c:v>9.83</c:v>
                </c:pt>
                <c:pt idx="704">
                  <c:v>9.84</c:v>
                </c:pt>
                <c:pt idx="705">
                  <c:v>9.85</c:v>
                </c:pt>
                <c:pt idx="706">
                  <c:v>9.86</c:v>
                </c:pt>
                <c:pt idx="707">
                  <c:v>9.8699999999999992</c:v>
                </c:pt>
                <c:pt idx="708">
                  <c:v>9.8800000000000008</c:v>
                </c:pt>
                <c:pt idx="709">
                  <c:v>9.89</c:v>
                </c:pt>
                <c:pt idx="710">
                  <c:v>9.9</c:v>
                </c:pt>
                <c:pt idx="711">
                  <c:v>9.91</c:v>
                </c:pt>
                <c:pt idx="712">
                  <c:v>9.92</c:v>
                </c:pt>
                <c:pt idx="713">
                  <c:v>9.93</c:v>
                </c:pt>
                <c:pt idx="714">
                  <c:v>9.94</c:v>
                </c:pt>
                <c:pt idx="715">
                  <c:v>9.9499999999999993</c:v>
                </c:pt>
                <c:pt idx="716">
                  <c:v>9.9600000000000009</c:v>
                </c:pt>
                <c:pt idx="717">
                  <c:v>9.9700000000000006</c:v>
                </c:pt>
                <c:pt idx="718">
                  <c:v>9.98</c:v>
                </c:pt>
                <c:pt idx="719">
                  <c:v>9.99</c:v>
                </c:pt>
                <c:pt idx="720">
                  <c:v>10</c:v>
                </c:pt>
              </c:numCache>
            </c:numRef>
          </c:xVal>
          <c:yVal>
            <c:numRef>
              <c:f>All!$D$2:$D$722</c:f>
              <c:numCache>
                <c:formatCode>General</c:formatCode>
                <c:ptCount val="721"/>
                <c:pt idx="0">
                  <c:v>2.1367534231824634</c:v>
                </c:pt>
                <c:pt idx="1">
                  <c:v>2.4682034414933454</c:v>
                </c:pt>
                <c:pt idx="2">
                  <c:v>2.8111798030416599</c:v>
                </c:pt>
                <c:pt idx="3">
                  <c:v>3.1658628252461751</c:v>
                </c:pt>
                <c:pt idx="4">
                  <c:v>3.5324324175484532</c:v>
                </c:pt>
                <c:pt idx="5">
                  <c:v>3.9110680355637713</c:v>
                </c:pt>
                <c:pt idx="6">
                  <c:v>4.3019486356309029</c:v>
                </c:pt>
                <c:pt idx="7">
                  <c:v>4.7052526297754742</c:v>
                </c:pt>
                <c:pt idx="8">
                  <c:v>5.121157841100568</c:v>
                </c:pt>
                <c:pt idx="9">
                  <c:v>5.5498414596177792</c:v>
                </c:pt>
                <c:pt idx="10">
                  <c:v>5.9914799985317364</c:v>
                </c:pt>
                <c:pt idx="11">
                  <c:v>6.4462492509909559</c:v>
                </c:pt>
                <c:pt idx="12">
                  <c:v>6.9143242473163067</c:v>
                </c:pt>
                <c:pt idx="13">
                  <c:v>7.3958792127196888</c:v>
                </c:pt>
                <c:pt idx="14">
                  <c:v>7.89108752552323</c:v>
                </c:pt>
                <c:pt idx="15">
                  <c:v>8.4001216758906576</c:v>
                </c:pt>
                <c:pt idx="16">
                  <c:v>8.9231532250804779</c:v>
                </c:pt>
                <c:pt idx="17">
                  <c:v>9.4603527652318711</c:v>
                </c:pt>
                <c:pt idx="18">
                  <c:v>10.011889879691605</c:v>
                </c:pt>
                <c:pt idx="19">
                  <c:v>10.57793310389286</c:v>
                </c:pt>
                <c:pt idx="20">
                  <c:v>11.158649886792686</c:v>
                </c:pt>
                <c:pt idx="21">
                  <c:v>11.754206552878935</c:v>
                </c:pt>
                <c:pt idx="22">
                  <c:v>12.364768264752311</c:v>
                </c:pt>
                <c:pt idx="23">
                  <c:v>12.99049898629273</c:v>
                </c:pt>
                <c:pt idx="24">
                  <c:v>13.631561446417171</c:v>
                </c:pt>
                <c:pt idx="25">
                  <c:v>14.288117103434447</c:v>
                </c:pt>
                <c:pt idx="26">
                  <c:v>14.960326110006102</c:v>
                </c:pt>
                <c:pt idx="27">
                  <c:v>15.64834727871604</c:v>
                </c:pt>
                <c:pt idx="28">
                  <c:v>16.352338048258957</c:v>
                </c:pt>
                <c:pt idx="29">
                  <c:v>17.072454450248618</c:v>
                </c:pt>
                <c:pt idx="30">
                  <c:v>17.808851076654566</c:v>
                </c:pt>
                <c:pt idx="31">
                  <c:v>18.561681047870174</c:v>
                </c:pt>
                <c:pt idx="32">
                  <c:v>19.3310959814171</c:v>
                </c:pt>
                <c:pt idx="33">
                  <c:v>20.117245961289878</c:v>
                </c:pt>
                <c:pt idx="34">
                  <c:v>20.920279507945057</c:v>
                </c:pt>
                <c:pt idx="35">
                  <c:v>21.740343548937361</c:v>
                </c:pt>
                <c:pt idx="36">
                  <c:v>22.577583390207099</c:v>
                </c:pt>
                <c:pt idx="37">
                  <c:v>23.432142688020608</c:v>
                </c:pt>
                <c:pt idx="38">
                  <c:v>24.304163421566894</c:v>
                </c:pt>
                <c:pt idx="39">
                  <c:v>25.193785866212497</c:v>
                </c:pt>
                <c:pt idx="40">
                  <c:v>26.101148567416224</c:v>
                </c:pt>
                <c:pt idx="41">
                  <c:v>27.026388315305816</c:v>
                </c:pt>
                <c:pt idx="42">
                  <c:v>27.969640119917518</c:v>
                </c:pt>
                <c:pt idx="43">
                  <c:v>28.931037187099452</c:v>
                </c:pt>
                <c:pt idx="44">
                  <c:v>29.9107108950802</c:v>
                </c:pt>
                <c:pt idx="45">
                  <c:v>30.908790771702002</c:v>
                </c:pt>
                <c:pt idx="46">
                  <c:v>31.925404472320153</c:v>
                </c:pt>
                <c:pt idx="47">
                  <c:v>32.960677758367247</c:v>
                </c:pt>
                <c:pt idx="48">
                  <c:v>34.014734476582376</c:v>
                </c:pt>
                <c:pt idx="49">
                  <c:v>35.087696538905583</c:v>
                </c:pt>
                <c:pt idx="50">
                  <c:v>36.179683903034899</c:v>
                </c:pt>
                <c:pt idx="51">
                  <c:v>37.290814553647337</c:v>
                </c:pt>
                <c:pt idx="52">
                  <c:v>38.421204484279293</c:v>
                </c:pt>
                <c:pt idx="53">
                  <c:v>39.57096767986922</c:v>
                </c:pt>
                <c:pt idx="54">
                  <c:v>40.740216099955418</c:v>
                </c:pt>
                <c:pt idx="55">
                  <c:v>41.929059662532772</c:v>
                </c:pt>
                <c:pt idx="56">
                  <c:v>43.137606228560273</c:v>
                </c:pt>
                <c:pt idx="57">
                  <c:v>44.365961587122854</c:v>
                </c:pt>
                <c:pt idx="58">
                  <c:v>45.614229441239004</c:v>
                </c:pt>
                <c:pt idx="59">
                  <c:v>46.882511394316808</c:v>
                </c:pt>
                <c:pt idx="60">
                  <c:v>48.170906937251111</c:v>
                </c:pt>
                <c:pt idx="61">
                  <c:v>49.479513436161064</c:v>
                </c:pt>
                <c:pt idx="62">
                  <c:v>50.808426120762924</c:v>
                </c:pt>
                <c:pt idx="63">
                  <c:v>52.157738073376976</c:v>
                </c:pt>
                <c:pt idx="64">
                  <c:v>53.527540218560787</c:v>
                </c:pt>
                <c:pt idx="65">
                  <c:v>54.91792131336986</c:v>
                </c:pt>
                <c:pt idx="66">
                  <c:v>56.328967938236325</c:v>
                </c:pt>
                <c:pt idx="67">
                  <c:v>57.760764488465661</c:v>
                </c:pt>
                <c:pt idx="68">
                  <c:v>59.213393166344972</c:v>
                </c:pt>
                <c:pt idx="69">
                  <c:v>60.686933973856171</c:v>
                </c:pt>
                <c:pt idx="70">
                  <c:v>62.181464705995985</c:v>
                </c:pt>
                <c:pt idx="71">
                  <c:v>63.697060944687536</c:v>
                </c:pt>
                <c:pt idx="72">
                  <c:v>65.233796053290362</c:v>
                </c:pt>
                <c:pt idx="73">
                  <c:v>66.791741171691697</c:v>
                </c:pt>
                <c:pt idx="74">
                  <c:v>68.370965211983886</c:v>
                </c:pt>
                <c:pt idx="75">
                  <c:v>69.971534854714861</c:v>
                </c:pt>
                <c:pt idx="76">
                  <c:v>71.593514545712409</c:v>
                </c:pt>
                <c:pt idx="77">
                  <c:v>73.236966493468969</c:v>
                </c:pt>
                <c:pt idx="78">
                  <c:v>74.901950667090304</c:v>
                </c:pt>
                <c:pt idx="79">
                  <c:v>76.588524794792363</c:v>
                </c:pt>
                <c:pt idx="80">
                  <c:v>78.296744362948004</c:v>
                </c:pt>
                <c:pt idx="81">
                  <c:v>80.026662615675463</c:v>
                </c:pt>
                <c:pt idx="82">
                  <c:v>81.778330554955787</c:v>
                </c:pt>
                <c:pt idx="83">
                  <c:v>83.55179694128465</c:v>
                </c:pt>
                <c:pt idx="84">
                  <c:v>85.347108294842855</c:v>
                </c:pt>
                <c:pt idx="85">
                  <c:v>87.164308897179183</c:v>
                </c:pt>
                <c:pt idx="86">
                  <c:v>89.003440793408146</c:v>
                </c:pt>
                <c:pt idx="87">
                  <c:v>90.864543794900769</c:v>
                </c:pt>
                <c:pt idx="88">
                  <c:v>92.747655482478265</c:v>
                </c:pt>
                <c:pt idx="89">
                  <c:v>94.652811210086313</c:v>
                </c:pt>
                <c:pt idx="90">
                  <c:v>96.580044108958461</c:v>
                </c:pt>
                <c:pt idx="91">
                  <c:v>98.529385092242762</c:v>
                </c:pt>
                <c:pt idx="92">
                  <c:v>100.50086286010573</c:v>
                </c:pt>
                <c:pt idx="93">
                  <c:v>102.494503905288</c:v>
                </c:pt>
                <c:pt idx="94">
                  <c:v>104.51033251911797</c:v>
                </c:pt>
                <c:pt idx="95">
                  <c:v>106.54837079796529</c:v>
                </c:pt>
                <c:pt idx="96">
                  <c:v>108.6086386501392</c:v>
                </c:pt>
                <c:pt idx="97">
                  <c:v>110.69115380320797</c:v>
                </c:pt>
                <c:pt idx="98">
                  <c:v>112.79593181175275</c:v>
                </c:pt>
                <c:pt idx="99">
                  <c:v>114.92298606552484</c:v>
                </c:pt>
                <c:pt idx="100">
                  <c:v>117.07232779802442</c:v>
                </c:pt>
                <c:pt idx="101">
                  <c:v>119.24396609546804</c:v>
                </c:pt>
                <c:pt idx="102">
                  <c:v>121.43790790615694</c:v>
                </c:pt>
                <c:pt idx="103">
                  <c:v>123.65415805022829</c:v>
                </c:pt>
                <c:pt idx="104">
                  <c:v>125.89271922978834</c:v>
                </c:pt>
                <c:pt idx="105">
                  <c:v>128.15359203940992</c:v>
                </c:pt>
                <c:pt idx="106">
                  <c:v>130.43677497699565</c:v>
                </c:pt>
                <c:pt idx="107">
                  <c:v>132.74226445500278</c:v>
                </c:pt>
                <c:pt idx="108">
                  <c:v>135.0700548120075</c:v>
                </c:pt>
                <c:pt idx="109">
                  <c:v>137.42013832461365</c:v>
                </c:pt>
                <c:pt idx="110">
                  <c:v>139.79250521969408</c:v>
                </c:pt>
                <c:pt idx="111">
                  <c:v>142.18714368695785</c:v>
                </c:pt>
                <c:pt idx="112">
                  <c:v>144.6040398918303</c:v>
                </c:pt>
                <c:pt idx="113">
                  <c:v>147.0431779886527</c:v>
                </c:pt>
                <c:pt idx="114">
                  <c:v>149.50454013417948</c:v>
                </c:pt>
                <c:pt idx="115">
                  <c:v>151.9881065013594</c:v>
                </c:pt>
                <c:pt idx="116">
                  <c:v>154.49385529343095</c:v>
                </c:pt>
                <c:pt idx="117">
                  <c:v>157.02176275826875</c:v>
                </c:pt>
                <c:pt idx="118">
                  <c:v>159.57180320302066</c:v>
                </c:pt>
                <c:pt idx="119">
                  <c:v>162.14394900900436</c:v>
                </c:pt>
                <c:pt idx="120">
                  <c:v>164.73817064686128</c:v>
                </c:pt>
                <c:pt idx="121">
                  <c:v>167.35443669196144</c:v>
                </c:pt>
                <c:pt idx="122">
                  <c:v>169.99271384005084</c:v>
                </c:pt>
                <c:pt idx="123">
                  <c:v>172.65296692313535</c:v>
                </c:pt>
                <c:pt idx="124">
                  <c:v>175.33515892559004</c:v>
                </c:pt>
                <c:pt idx="125">
                  <c:v>178.03925100049352</c:v>
                </c:pt>
                <c:pt idx="126">
                  <c:v>180.76520248617305</c:v>
                </c:pt>
                <c:pt idx="127">
                  <c:v>183.51297092295681</c:v>
                </c:pt>
                <c:pt idx="128">
                  <c:v>186.28251207012443</c:v>
                </c:pt>
                <c:pt idx="129">
                  <c:v>189.07377992305399</c:v>
                </c:pt>
                <c:pt idx="130">
                  <c:v>191.88672673054862</c:v>
                </c:pt>
                <c:pt idx="131">
                  <c:v>194.72130301234606</c:v>
                </c:pt>
                <c:pt idx="132">
                  <c:v>197.57745757679498</c:v>
                </c:pt>
                <c:pt idx="133">
                  <c:v>200.45513753870168</c:v>
                </c:pt>
                <c:pt idx="134">
                  <c:v>203.35428833732797</c:v>
                </c:pt>
                <c:pt idx="135">
                  <c:v>206.27485375454398</c:v>
                </c:pt>
                <c:pt idx="136">
                  <c:v>209.21677593312432</c:v>
                </c:pt>
                <c:pt idx="137">
                  <c:v>212.17999539517965</c:v>
                </c:pt>
                <c:pt idx="138">
                  <c:v>215.1644510607224</c:v>
                </c:pt>
                <c:pt idx="139">
                  <c:v>218.17008026635364</c:v>
                </c:pt>
                <c:pt idx="140">
                  <c:v>221.19681878406968</c:v>
                </c:pt>
                <c:pt idx="141">
                  <c:v>224.24460084017852</c:v>
                </c:pt>
                <c:pt idx="142">
                  <c:v>227.3133591343236</c:v>
                </c:pt>
                <c:pt idx="143">
                  <c:v>230.40302485860343</c:v>
                </c:pt>
                <c:pt idx="144">
                  <c:v>233.5135277167862</c:v>
                </c:pt>
                <c:pt idx="145">
                  <c:v>236.64479594360878</c:v>
                </c:pt>
                <c:pt idx="146">
                  <c:v>239.79675632415885</c:v>
                </c:pt>
                <c:pt idx="147">
                  <c:v>242.96933421332818</c:v>
                </c:pt>
                <c:pt idx="148">
                  <c:v>246.16245355533627</c:v>
                </c:pt>
                <c:pt idx="149">
                  <c:v>249.37603690331503</c:v>
                </c:pt>
                <c:pt idx="150">
                  <c:v>252.61000543895386</c:v>
                </c:pt>
                <c:pt idx="151">
                  <c:v>255.86427899219046</c:v>
                </c:pt>
                <c:pt idx="152">
                  <c:v>259.13877606095235</c:v>
                </c:pt>
                <c:pt idx="153">
                  <c:v>262.43341383093161</c:v>
                </c:pt>
                <c:pt idx="154">
                  <c:v>265.74810819540517</c:v>
                </c:pt>
                <c:pt idx="155">
                  <c:v>269.08277377507113</c:v>
                </c:pt>
                <c:pt idx="156">
                  <c:v>272.4373239379189</c:v>
                </c:pt>
                <c:pt idx="157">
                  <c:v>275.81167081911042</c:v>
                </c:pt>
                <c:pt idx="158">
                  <c:v>279.20572534088308</c:v>
                </c:pt>
                <c:pt idx="159">
                  <c:v>282.61939723245109</c:v>
                </c:pt>
                <c:pt idx="160">
                  <c:v>286.05259504991989</c:v>
                </c:pt>
                <c:pt idx="161">
                  <c:v>289.50522619619011</c:v>
                </c:pt>
                <c:pt idx="162">
                  <c:v>292.977196940863</c:v>
                </c:pt>
                <c:pt idx="163">
                  <c:v>296.46841244012842</c:v>
                </c:pt>
                <c:pt idx="164">
                  <c:v>299.97877675664006</c:v>
                </c:pt>
                <c:pt idx="165">
                  <c:v>303.50819287936974</c:v>
                </c:pt>
                <c:pt idx="166">
                  <c:v>307.05656274343698</c:v>
                </c:pt>
                <c:pt idx="167">
                  <c:v>310.62378724990918</c:v>
                </c:pt>
                <c:pt idx="168">
                  <c:v>314.20976628556605</c:v>
                </c:pt>
                <c:pt idx="169">
                  <c:v>317.81439874263015</c:v>
                </c:pt>
                <c:pt idx="170">
                  <c:v>321.43758253845027</c:v>
                </c:pt>
                <c:pt idx="171">
                  <c:v>325.07921463514384</c:v>
                </c:pt>
                <c:pt idx="172">
                  <c:v>328.73919105918452</c:v>
                </c:pt>
                <c:pt idx="173">
                  <c:v>332.41740692093924</c:v>
                </c:pt>
                <c:pt idx="174">
                  <c:v>336.11375643414294</c:v>
                </c:pt>
                <c:pt idx="175">
                  <c:v>339.82813293531586</c:v>
                </c:pt>
                <c:pt idx="176">
                  <c:v>343.56042890311579</c:v>
                </c:pt>
                <c:pt idx="177">
                  <c:v>347.31053597761263</c:v>
                </c:pt>
                <c:pt idx="178">
                  <c:v>351.07834497950319</c:v>
                </c:pt>
                <c:pt idx="179">
                  <c:v>354.86374592924051</c:v>
                </c:pt>
                <c:pt idx="180">
                  <c:v>358.66662806608718</c:v>
                </c:pt>
                <c:pt idx="181">
                  <c:v>362.48687986708467</c:v>
                </c:pt>
                <c:pt idx="182">
                  <c:v>366.32438906594024</c:v>
                </c:pt>
                <c:pt idx="183">
                  <c:v>370.17904267181973</c:v>
                </c:pt>
                <c:pt idx="184">
                  <c:v>374.0507269880506</c:v>
                </c:pt>
                <c:pt idx="185">
                  <c:v>377.93932763073451</c:v>
                </c:pt>
                <c:pt idx="186">
                  <c:v>381.84472954724959</c:v>
                </c:pt>
                <c:pt idx="187">
                  <c:v>385.76681703466966</c:v>
                </c:pt>
                <c:pt idx="188">
                  <c:v>389.70547375806439</c:v>
                </c:pt>
                <c:pt idx="189">
                  <c:v>393.66058276869973</c:v>
                </c:pt>
                <c:pt idx="190">
                  <c:v>397.63202652213295</c:v>
                </c:pt>
                <c:pt idx="191">
                  <c:v>401.61968689618959</c:v>
                </c:pt>
                <c:pt idx="192">
                  <c:v>405.62344520883227</c:v>
                </c:pt>
                <c:pt idx="193">
                  <c:v>409.64318223591101</c:v>
                </c:pt>
                <c:pt idx="194">
                  <c:v>413.67877822879507</c:v>
                </c:pt>
                <c:pt idx="195">
                  <c:v>417.73011293188517</c:v>
                </c:pt>
                <c:pt idx="196">
                  <c:v>421.79706560000886</c:v>
                </c:pt>
                <c:pt idx="197">
                  <c:v>425.87951501567613</c:v>
                </c:pt>
                <c:pt idx="198">
                  <c:v>429.9773395062245</c:v>
                </c:pt>
                <c:pt idx="199">
                  <c:v>434.09041696082761</c:v>
                </c:pt>
                <c:pt idx="200">
                  <c:v>438.21862484737625</c:v>
                </c:pt>
                <c:pt idx="201">
                  <c:v>442.36184022922077</c:v>
                </c:pt>
                <c:pt idx="202">
                  <c:v>446.51993978179269</c:v>
                </c:pt>
                <c:pt idx="203">
                  <c:v>450.69279980907794</c:v>
                </c:pt>
                <c:pt idx="204">
                  <c:v>454.88029625995671</c:v>
                </c:pt>
                <c:pt idx="205">
                  <c:v>459.08230474441234</c:v>
                </c:pt>
                <c:pt idx="206">
                  <c:v>463.29870054958678</c:v>
                </c:pt>
                <c:pt idx="207">
                  <c:v>467.52935865570652</c:v>
                </c:pt>
                <c:pt idx="208">
                  <c:v>471.77415375186098</c:v>
                </c:pt>
                <c:pt idx="209">
                  <c:v>476.03296025163485</c:v>
                </c:pt>
                <c:pt idx="210">
                  <c:v>480.30565230859833</c:v>
                </c:pt>
                <c:pt idx="211">
                  <c:v>484.59210383165043</c:v>
                </c:pt>
                <c:pt idx="212">
                  <c:v>488.89218850021643</c:v>
                </c:pt>
                <c:pt idx="213">
                  <c:v>493.20577977929344</c:v>
                </c:pt>
                <c:pt idx="214">
                  <c:v>497.53275093434598</c:v>
                </c:pt>
                <c:pt idx="215">
                  <c:v>501.87297504605846</c:v>
                </c:pt>
                <c:pt idx="216">
                  <c:v>506.22632502493263</c:v>
                </c:pt>
                <c:pt idx="217">
                  <c:v>510.59267362572604</c:v>
                </c:pt>
                <c:pt idx="218">
                  <c:v>514.9718934617506</c:v>
                </c:pt>
                <c:pt idx="219">
                  <c:v>519.36385701900895</c:v>
                </c:pt>
                <c:pt idx="220">
                  <c:v>523.7684366701792</c:v>
                </c:pt>
                <c:pt idx="221">
                  <c:v>528.18550468845126</c:v>
                </c:pt>
                <c:pt idx="222">
                  <c:v>532.61493326119319</c:v>
                </c:pt>
                <c:pt idx="223">
                  <c:v>537.05659450348253</c:v>
                </c:pt>
                <c:pt idx="224">
                  <c:v>541.51036047145806</c:v>
                </c:pt>
                <c:pt idx="225">
                  <c:v>545.9761031755404</c:v>
                </c:pt>
                <c:pt idx="226">
                  <c:v>550.45369459348376</c:v>
                </c:pt>
                <c:pt idx="227">
                  <c:v>554.94300668325741</c:v>
                </c:pt>
                <c:pt idx="228">
                  <c:v>559.44391139580216</c:v>
                </c:pt>
                <c:pt idx="229">
                  <c:v>563.95628068759652</c:v>
                </c:pt>
                <c:pt idx="230">
                  <c:v>568.47998653308957</c:v>
                </c:pt>
                <c:pt idx="231">
                  <c:v>573.01490093696657</c:v>
                </c:pt>
                <c:pt idx="232">
                  <c:v>577.56089594624859</c:v>
                </c:pt>
                <c:pt idx="233">
                  <c:v>582.11784366226254</c:v>
                </c:pt>
                <c:pt idx="234">
                  <c:v>586.68561625241159</c:v>
                </c:pt>
                <c:pt idx="235">
                  <c:v>591.2640859618374</c:v>
                </c:pt>
                <c:pt idx="236">
                  <c:v>595.85312512487474</c:v>
                </c:pt>
                <c:pt idx="237">
                  <c:v>600.4526061763961</c:v>
                </c:pt>
                <c:pt idx="238">
                  <c:v>605.06240166296095</c:v>
                </c:pt>
                <c:pt idx="239">
                  <c:v>609.68238425383345</c:v>
                </c:pt>
                <c:pt idx="240">
                  <c:v>614.31242675183637</c:v>
                </c:pt>
                <c:pt idx="241">
                  <c:v>618.95240210404063</c:v>
                </c:pt>
                <c:pt idx="242">
                  <c:v>623.60218341231132</c:v>
                </c:pt>
                <c:pt idx="243">
                  <c:v>628.26164394369209</c:v>
                </c:pt>
                <c:pt idx="244">
                  <c:v>632.93065714063562</c:v>
                </c:pt>
                <c:pt idx="245">
                  <c:v>637.60909663107816</c:v>
                </c:pt>
                <c:pt idx="246">
                  <c:v>642.29683623837127</c:v>
                </c:pt>
                <c:pt idx="247">
                  <c:v>646.9937499910335</c:v>
                </c:pt>
                <c:pt idx="248">
                  <c:v>651.6997121323833</c:v>
                </c:pt>
                <c:pt idx="249">
                  <c:v>656.41459712998494</c:v>
                </c:pt>
                <c:pt idx="250">
                  <c:v>661.13827968497367</c:v>
                </c:pt>
                <c:pt idx="251">
                  <c:v>665.8706347412143</c:v>
                </c:pt>
                <c:pt idx="252">
                  <c:v>670.61153749430412</c:v>
                </c:pt>
                <c:pt idx="253">
                  <c:v>675.36086340043312</c:v>
                </c:pt>
                <c:pt idx="254">
                  <c:v>680.11848818509566</c:v>
                </c:pt>
                <c:pt idx="255">
                  <c:v>684.88428785166138</c:v>
                </c:pt>
                <c:pt idx="256">
                  <c:v>689.65813868976727</c:v>
                </c:pt>
                <c:pt idx="257">
                  <c:v>694.439917283608</c:v>
                </c:pt>
                <c:pt idx="258">
                  <c:v>699.22950052003614</c:v>
                </c:pt>
                <c:pt idx="259">
                  <c:v>704.02676559655754</c:v>
                </c:pt>
                <c:pt idx="260">
                  <c:v>708.8315900291426</c:v>
                </c:pt>
                <c:pt idx="261">
                  <c:v>713.64385165992508</c:v>
                </c:pt>
                <c:pt idx="262">
                  <c:v>718.46342866473185</c:v>
                </c:pt>
                <c:pt idx="263">
                  <c:v>723.29019956050706</c:v>
                </c:pt>
                <c:pt idx="264">
                  <c:v>728.12404321254746</c:v>
                </c:pt>
                <c:pt idx="265">
                  <c:v>732.96483884164422</c:v>
                </c:pt>
                <c:pt idx="266">
                  <c:v>737.8124660310408</c:v>
                </c:pt>
                <c:pt idx="267">
                  <c:v>742.66680473329757</c:v>
                </c:pt>
                <c:pt idx="268">
                  <c:v>747.52773527698923</c:v>
                </c:pt>
                <c:pt idx="269">
                  <c:v>752.3951383732616</c:v>
                </c:pt>
                <c:pt idx="270">
                  <c:v>757.26889512227501</c:v>
                </c:pt>
                <c:pt idx="271">
                  <c:v>762.14888701950952</c:v>
                </c:pt>
                <c:pt idx="272">
                  <c:v>767.03499596192341</c:v>
                </c:pt>
                <c:pt idx="273">
                  <c:v>771.92710425397149</c:v>
                </c:pt>
                <c:pt idx="274">
                  <c:v>776.8250946135397</c:v>
                </c:pt>
                <c:pt idx="275">
                  <c:v>781.72885017768067</c:v>
                </c:pt>
                <c:pt idx="276">
                  <c:v>786.63825450828153</c:v>
                </c:pt>
                <c:pt idx="277">
                  <c:v>791.55319159757653</c:v>
                </c:pt>
                <c:pt idx="278">
                  <c:v>796.47354587350924</c:v>
                </c:pt>
                <c:pt idx="279">
                  <c:v>801.39920220502108</c:v>
                </c:pt>
                <c:pt idx="280">
                  <c:v>806.33004590718326</c:v>
                </c:pt>
                <c:pt idx="281">
                  <c:v>811.26596274619362</c:v>
                </c:pt>
                <c:pt idx="282">
                  <c:v>816.20683894428521</c:v>
                </c:pt>
                <c:pt idx="283">
                  <c:v>821.15256118447439</c:v>
                </c:pt>
                <c:pt idx="284">
                  <c:v>826.10301661524068</c:v>
                </c:pt>
                <c:pt idx="285">
                  <c:v>831.05809285501982</c:v>
                </c:pt>
                <c:pt idx="286">
                  <c:v>836.01767799663696</c:v>
                </c:pt>
                <c:pt idx="287">
                  <c:v>840.98166061159645</c:v>
                </c:pt>
                <c:pt idx="288">
                  <c:v>845.94992975426294</c:v>
                </c:pt>
                <c:pt idx="289">
                  <c:v>850.92237496591736</c:v>
                </c:pt>
                <c:pt idx="290">
                  <c:v>855.8988862787013</c:v>
                </c:pt>
                <c:pt idx="291">
                  <c:v>860.87935421949089</c:v>
                </c:pt>
                <c:pt idx="292">
                  <c:v>865.86366981357605</c:v>
                </c:pt>
                <c:pt idx="293">
                  <c:v>870.8517245883105</c:v>
                </c:pt>
                <c:pt idx="294">
                  <c:v>875.84341057661106</c:v>
                </c:pt>
                <c:pt idx="295">
                  <c:v>880.83862032035825</c:v>
                </c:pt>
                <c:pt idx="296">
                  <c:v>885.83724687368647</c:v>
                </c:pt>
                <c:pt idx="297">
                  <c:v>890.83918380617797</c:v>
                </c:pt>
                <c:pt idx="298">
                  <c:v>895.8443252059617</c:v>
                </c:pt>
                <c:pt idx="299">
                  <c:v>900.85256568266936</c:v>
                </c:pt>
                <c:pt idx="300">
                  <c:v>905.86380037033871</c:v>
                </c:pt>
                <c:pt idx="301">
                  <c:v>910.87792493018196</c:v>
                </c:pt>
                <c:pt idx="302">
                  <c:v>915.89483555327331</c:v>
                </c:pt>
                <c:pt idx="303">
                  <c:v>920.91442896313504</c:v>
                </c:pt>
                <c:pt idx="304">
                  <c:v>925.93660241821556</c:v>
                </c:pt>
                <c:pt idx="305">
                  <c:v>930.96125371429275</c:v>
                </c:pt>
                <c:pt idx="306">
                  <c:v>935.98828118675203</c:v>
                </c:pt>
                <c:pt idx="307">
                  <c:v>941.01758371280596</c:v>
                </c:pt>
                <c:pt idx="308">
                  <c:v>946.04906071360836</c:v>
                </c:pt>
                <c:pt idx="309">
                  <c:v>951.08261215625021</c:v>
                </c:pt>
                <c:pt idx="310">
                  <c:v>956.11813855572211</c:v>
                </c:pt>
                <c:pt idx="311">
                  <c:v>961.15554097672009</c:v>
                </c:pt>
                <c:pt idx="312">
                  <c:v>966.19472103543114</c:v>
                </c:pt>
                <c:pt idx="313">
                  <c:v>971.23558090119127</c:v>
                </c:pt>
                <c:pt idx="314">
                  <c:v>976.27802329805706</c:v>
                </c:pt>
                <c:pt idx="315">
                  <c:v>981.32195150631003</c:v>
                </c:pt>
                <c:pt idx="316">
                  <c:v>986.36726936388629</c:v>
                </c:pt>
                <c:pt idx="317">
                  <c:v>991.41388126768391</c:v>
                </c:pt>
                <c:pt idx="318">
                  <c:v>996.46169217483794</c:v>
                </c:pt>
                <c:pt idx="319">
                  <c:v>1001.5106076038892</c:v>
                </c:pt>
                <c:pt idx="320">
                  <c:v>1006.5605336358743</c:v>
                </c:pt>
                <c:pt idx="321">
                  <c:v>1011.6113769153326</c:v>
                </c:pt>
                <c:pt idx="322">
                  <c:v>1016.6630446512949</c:v>
                </c:pt>
                <c:pt idx="323">
                  <c:v>1021.7154446180789</c:v>
                </c:pt>
                <c:pt idx="324">
                  <c:v>1026.7684851561548</c:v>
                </c:pt>
                <c:pt idx="325">
                  <c:v>1031.8220751727977</c:v>
                </c:pt>
                <c:pt idx="326">
                  <c:v>1036.8761241427992</c:v>
                </c:pt>
                <c:pt idx="327">
                  <c:v>1041.9305421089944</c:v>
                </c:pt>
                <c:pt idx="328">
                  <c:v>1046.9852396828096</c:v>
                </c:pt>
                <c:pt idx="329">
                  <c:v>1052.0401280446765</c:v>
                </c:pt>
                <c:pt idx="330">
                  <c:v>1057.0951189443999</c:v>
                </c:pt>
                <c:pt idx="331">
                  <c:v>1062.1501247014996</c:v>
                </c:pt>
                <c:pt idx="332">
                  <c:v>1067.2050582054114</c:v>
                </c:pt>
                <c:pt idx="333">
                  <c:v>1072.2598329156826</c:v>
                </c:pt>
                <c:pt idx="334">
                  <c:v>1077.3143628620871</c:v>
                </c:pt>
                <c:pt idx="335">
                  <c:v>1082.3685626446659</c:v>
                </c:pt>
                <c:pt idx="336">
                  <c:v>1087.4223474337286</c:v>
                </c:pt>
                <c:pt idx="337">
                  <c:v>1092.475632969773</c:v>
                </c:pt>
                <c:pt idx="338">
                  <c:v>1097.528335563366</c:v>
                </c:pt>
                <c:pt idx="339">
                  <c:v>1102.580372094953</c:v>
                </c:pt>
                <c:pt idx="340">
                  <c:v>1107.6316600145947</c:v>
                </c:pt>
                <c:pt idx="341">
                  <c:v>1112.6821173416988</c:v>
                </c:pt>
                <c:pt idx="342">
                  <c:v>1117.7316626646452</c:v>
                </c:pt>
                <c:pt idx="343">
                  <c:v>1122.780215140378</c:v>
                </c:pt>
                <c:pt idx="344">
                  <c:v>1127.8276944939332</c:v>
                </c:pt>
                <c:pt idx="345">
                  <c:v>1132.8740210179456</c:v>
                </c:pt>
                <c:pt idx="346">
                  <c:v>1137.9191155720557</c:v>
                </c:pt>
                <c:pt idx="347">
                  <c:v>1142.962899582318</c:v>
                </c:pt>
                <c:pt idx="348">
                  <c:v>1148.0052950405134</c:v>
                </c:pt>
                <c:pt idx="349">
                  <c:v>1153.0462245034457</c:v>
                </c:pt>
                <c:pt idx="350">
                  <c:v>1158.0856110921584</c:v>
                </c:pt>
                <c:pt idx="351">
                  <c:v>1163.1233784911494</c:v>
                </c:pt>
                <c:pt idx="352">
                  <c:v>1168.1594509475244</c:v>
                </c:pt>
                <c:pt idx="353">
                  <c:v>1173.1937532700526</c:v>
                </c:pt>
                <c:pt idx="354">
                  <c:v>1178.2262108282434</c:v>
                </c:pt>
                <c:pt idx="355">
                  <c:v>1183.2567495513913</c:v>
                </c:pt>
                <c:pt idx="356">
                  <c:v>1188.285295927478</c:v>
                </c:pt>
                <c:pt idx="357">
                  <c:v>1193.3117770021606</c:v>
                </c:pt>
                <c:pt idx="358">
                  <c:v>1198.3361203776394</c:v>
                </c:pt>
                <c:pt idx="359">
                  <c:v>1203.3582542114855</c:v>
                </c:pt>
                <c:pt idx="360">
                  <c:v>1208.3781072154754</c:v>
                </c:pt>
                <c:pt idx="361">
                  <c:v>1213.3956086543385</c:v>
                </c:pt>
                <c:pt idx="362">
                  <c:v>1218.4106883445193</c:v>
                </c:pt>
                <c:pt idx="363">
                  <c:v>1223.4232766528421</c:v>
                </c:pt>
                <c:pt idx="364">
                  <c:v>1228.4333044952036</c:v>
                </c:pt>
                <c:pt idx="365">
                  <c:v>1233.4407033351577</c:v>
                </c:pt>
                <c:pt idx="366">
                  <c:v>1238.445405182548</c:v>
                </c:pt>
                <c:pt idx="367">
                  <c:v>1243.4473425920451</c:v>
                </c:pt>
                <c:pt idx="368">
                  <c:v>1248.4464486616446</c:v>
                </c:pt>
                <c:pt idx="369">
                  <c:v>1253.4426570312301</c:v>
                </c:pt>
                <c:pt idx="370">
                  <c:v>1258.435901880965</c:v>
                </c:pt>
                <c:pt idx="371">
                  <c:v>1263.4261179297591</c:v>
                </c:pt>
                <c:pt idx="372">
                  <c:v>1268.413240433671</c:v>
                </c:pt>
                <c:pt idx="373">
                  <c:v>1273.3972051842461</c:v>
                </c:pt>
                <c:pt idx="374">
                  <c:v>1278.3779485069151</c:v>
                </c:pt>
                <c:pt idx="375">
                  <c:v>1283.3554072592615</c:v>
                </c:pt>
                <c:pt idx="376">
                  <c:v>1288.329518829353</c:v>
                </c:pt>
                <c:pt idx="377">
                  <c:v>1293.3002211339335</c:v>
                </c:pt>
                <c:pt idx="378">
                  <c:v>1298.2674526167732</c:v>
                </c:pt>
                <c:pt idx="379">
                  <c:v>1303.2311522467635</c:v>
                </c:pt>
                <c:pt idx="380">
                  <c:v>1308.1912595161707</c:v>
                </c:pt>
                <c:pt idx="381">
                  <c:v>1313.1477144388</c:v>
                </c:pt>
                <c:pt idx="382">
                  <c:v>1318.1004575481197</c:v>
                </c:pt>
                <c:pt idx="383">
                  <c:v>1323.0494298953672</c:v>
                </c:pt>
                <c:pt idx="384">
                  <c:v>1327.9945730476641</c:v>
                </c:pt>
                <c:pt idx="385">
                  <c:v>1332.9358290861221</c:v>
                </c:pt>
                <c:pt idx="386">
                  <c:v>1337.8731406038191</c:v>
                </c:pt>
                <c:pt idx="387">
                  <c:v>1342.8064507039239</c:v>
                </c:pt>
                <c:pt idx="388">
                  <c:v>1347.735702997622</c:v>
                </c:pt>
                <c:pt idx="389">
                  <c:v>1352.6608416022193</c:v>
                </c:pt>
                <c:pt idx="390">
                  <c:v>1357.5818111389885</c:v>
                </c:pt>
                <c:pt idx="391">
                  <c:v>1362.4985567312717</c:v>
                </c:pt>
                <c:pt idx="392">
                  <c:v>1367.4110240023067</c:v>
                </c:pt>
                <c:pt idx="393">
                  <c:v>1372.3191590732376</c:v>
                </c:pt>
                <c:pt idx="394">
                  <c:v>1377.2229085609513</c:v>
                </c:pt>
                <c:pt idx="395">
                  <c:v>1382.1222195760513</c:v>
                </c:pt>
                <c:pt idx="396">
                  <c:v>1387.0170397206705</c:v>
                </c:pt>
                <c:pt idx="397">
                  <c:v>1391.9073170863858</c:v>
                </c:pt>
                <c:pt idx="398">
                  <c:v>1396.7930002520623</c:v>
                </c:pt>
                <c:pt idx="399">
                  <c:v>1401.674038281639</c:v>
                </c:pt>
                <c:pt idx="400">
                  <c:v>1406.5503807220293</c:v>
                </c:pt>
                <c:pt idx="401">
                  <c:v>1411.4219776009072</c:v>
                </c:pt>
                <c:pt idx="402">
                  <c:v>1416.2887794244732</c:v>
                </c:pt>
                <c:pt idx="403">
                  <c:v>1421.1507371753114</c:v>
                </c:pt>
                <c:pt idx="404">
                  <c:v>1426.0078023100943</c:v>
                </c:pt>
                <c:pt idx="405">
                  <c:v>1430.8599267574168</c:v>
                </c:pt>
                <c:pt idx="406">
                  <c:v>1435.7070629155319</c:v>
                </c:pt>
                <c:pt idx="407">
                  <c:v>1440.5491636500435</c:v>
                </c:pt>
                <c:pt idx="408">
                  <c:v>1445.3861822917584</c:v>
                </c:pt>
                <c:pt idx="409">
                  <c:v>1450.218072634312</c:v>
                </c:pt>
                <c:pt idx="410">
                  <c:v>1455.0447889319421</c:v>
                </c:pt>
                <c:pt idx="411">
                  <c:v>1459.8662858971948</c:v>
                </c:pt>
                <c:pt idx="412">
                  <c:v>1464.68251869862</c:v>
                </c:pt>
                <c:pt idx="413">
                  <c:v>1469.4934429585048</c:v>
                </c:pt>
                <c:pt idx="414">
                  <c:v>1474.2990147505063</c:v>
                </c:pt>
                <c:pt idx="415">
                  <c:v>1479.0991905973913</c:v>
                </c:pt>
                <c:pt idx="416">
                  <c:v>1483.8939274686866</c:v>
                </c:pt>
                <c:pt idx="417">
                  <c:v>1488.6831827783608</c:v>
                </c:pt>
                <c:pt idx="418">
                  <c:v>1493.4669143825199</c:v>
                </c:pt>
                <c:pt idx="419">
                  <c:v>1498.2450805770313</c:v>
                </c:pt>
                <c:pt idx="420">
                  <c:v>1503.0176400951768</c:v>
                </c:pt>
                <c:pt idx="421">
                  <c:v>1507.7845521053539</c:v>
                </c:pt>
                <c:pt idx="422">
                  <c:v>1512.5457762087217</c:v>
                </c:pt>
                <c:pt idx="423">
                  <c:v>1517.3012724367977</c:v>
                </c:pt>
                <c:pt idx="424">
                  <c:v>1522.0510012491568</c:v>
                </c:pt>
                <c:pt idx="425">
                  <c:v>1526.7949235310434</c:v>
                </c:pt>
                <c:pt idx="426">
                  <c:v>1531.5330005910284</c:v>
                </c:pt>
                <c:pt idx="427">
                  <c:v>1536.2651941586369</c:v>
                </c:pt>
                <c:pt idx="428">
                  <c:v>1540.9914663819823</c:v>
                </c:pt>
                <c:pt idx="429">
                  <c:v>1545.7117798254103</c:v>
                </c:pt>
                <c:pt idx="430">
                  <c:v>1550.4260974671206</c:v>
                </c:pt>
                <c:pt idx="431">
                  <c:v>1555.1343826968091</c:v>
                </c:pt>
                <c:pt idx="432">
                  <c:v>1559.8365993132843</c:v>
                </c:pt>
                <c:pt idx="433">
                  <c:v>1564.5327115221176</c:v>
                </c:pt>
                <c:pt idx="434">
                  <c:v>1569.2226839332566</c:v>
                </c:pt>
                <c:pt idx="435">
                  <c:v>1573.9064815586619</c:v>
                </c:pt>
                <c:pt idx="436">
                  <c:v>1578.584069809943</c:v>
                </c:pt>
                <c:pt idx="437">
                  <c:v>1583.2554144959793</c:v>
                </c:pt>
                <c:pt idx="438">
                  <c:v>1587.9204818205628</c:v>
                </c:pt>
                <c:pt idx="439">
                  <c:v>1592.5792383800258</c:v>
                </c:pt>
                <c:pt idx="440">
                  <c:v>1597.231651160879</c:v>
                </c:pt>
                <c:pt idx="441">
                  <c:v>1601.8776875374483</c:v>
                </c:pt>
                <c:pt idx="442">
                  <c:v>1606.5173152695111</c:v>
                </c:pt>
                <c:pt idx="443">
                  <c:v>1611.1505024999365</c:v>
                </c:pt>
                <c:pt idx="444">
                  <c:v>1615.7772177523316</c:v>
                </c:pt>
                <c:pt idx="445">
                  <c:v>1620.3974299286897</c:v>
                </c:pt>
                <c:pt idx="446">
                  <c:v>1625.0111083070333</c:v>
                </c:pt>
                <c:pt idx="447">
                  <c:v>1629.6182225390619</c:v>
                </c:pt>
                <c:pt idx="448">
                  <c:v>1634.218742647824</c:v>
                </c:pt>
                <c:pt idx="449">
                  <c:v>1638.8126390253492</c:v>
                </c:pt>
                <c:pt idx="450">
                  <c:v>1643.3998824303374</c:v>
                </c:pt>
                <c:pt idx="451">
                  <c:v>1647.9804439858042</c:v>
                </c:pt>
                <c:pt idx="452">
                  <c:v>1652.5542951767593</c:v>
                </c:pt>
                <c:pt idx="453">
                  <c:v>1657.1214078478813</c:v>
                </c:pt>
                <c:pt idx="454">
                  <c:v>1661.6817542011875</c:v>
                </c:pt>
                <c:pt idx="455">
                  <c:v>1666.2353067937322</c:v>
                </c:pt>
                <c:pt idx="456">
                  <c:v>1670.782038535275</c:v>
                </c:pt>
                <c:pt idx="457">
                  <c:v>1675.3219226859842</c:v>
                </c:pt>
                <c:pt idx="458">
                  <c:v>1679.8549328541367</c:v>
                </c:pt>
                <c:pt idx="459">
                  <c:v>1684.3810429938139</c:v>
                </c:pt>
                <c:pt idx="460">
                  <c:v>1688.9002274026132</c:v>
                </c:pt>
                <c:pt idx="461">
                  <c:v>1693.4124607193603</c:v>
                </c:pt>
                <c:pt idx="462">
                  <c:v>1697.9177179218248</c:v>
                </c:pt>
                <c:pt idx="463">
                  <c:v>1702.4159743244572</c:v>
                </c:pt>
                <c:pt idx="464">
                  <c:v>1706.9072055761028</c:v>
                </c:pt>
                <c:pt idx="465">
                  <c:v>1711.3913876577583</c:v>
                </c:pt>
                <c:pt idx="466">
                  <c:v>1715.868496880297</c:v>
                </c:pt>
                <c:pt idx="467">
                  <c:v>1720.3385098822278</c:v>
                </c:pt>
                <c:pt idx="468">
                  <c:v>1724.8014036274546</c:v>
                </c:pt>
                <c:pt idx="469">
                  <c:v>1729.2571554030292</c:v>
                </c:pt>
                <c:pt idx="470">
                  <c:v>1733.7057428169328</c:v>
                </c:pt>
                <c:pt idx="471">
                  <c:v>1738.1471437958419</c:v>
                </c:pt>
                <c:pt idx="472">
                  <c:v>1742.5813365829185</c:v>
                </c:pt>
                <c:pt idx="473">
                  <c:v>1747.0082997356039</c:v>
                </c:pt>
                <c:pt idx="474">
                  <c:v>1751.4280121234019</c:v>
                </c:pt>
                <c:pt idx="475">
                  <c:v>1755.8404529257039</c:v>
                </c:pt>
                <c:pt idx="476">
                  <c:v>1760.2456016295855</c:v>
                </c:pt>
                <c:pt idx="477">
                  <c:v>1764.6434380276387</c:v>
                </c:pt>
                <c:pt idx="478">
                  <c:v>1769.0339422157899</c:v>
                </c:pt>
                <c:pt idx="479">
                  <c:v>1773.4170945911424</c:v>
                </c:pt>
                <c:pt idx="480">
                  <c:v>1777.7928758498167</c:v>
                </c:pt>
                <c:pt idx="481">
                  <c:v>1782.1612669848062</c:v>
                </c:pt>
                <c:pt idx="482">
                  <c:v>1786.5222492838316</c:v>
                </c:pt>
                <c:pt idx="483">
                  <c:v>1790.8758043272042</c:v>
                </c:pt>
                <c:pt idx="484">
                  <c:v>1795.2219139857179</c:v>
                </c:pt>
                <c:pt idx="485">
                  <c:v>1799.5605604185173</c:v>
                </c:pt>
                <c:pt idx="486">
                  <c:v>1803.8917260709957</c:v>
                </c:pt>
                <c:pt idx="487">
                  <c:v>1808.2153936726975</c:v>
                </c:pt>
                <c:pt idx="488">
                  <c:v>1812.5315462352248</c:v>
                </c:pt>
                <c:pt idx="489">
                  <c:v>1816.8401670501535</c:v>
                </c:pt>
                <c:pt idx="490">
                  <c:v>1821.1412396869682</c:v>
                </c:pt>
                <c:pt idx="491">
                  <c:v>1825.4347479909816</c:v>
                </c:pt>
                <c:pt idx="492">
                  <c:v>1829.7206760812935</c:v>
                </c:pt>
                <c:pt idx="493">
                  <c:v>1833.9990083487403</c:v>
                </c:pt>
                <c:pt idx="494">
                  <c:v>1838.2697294538441</c:v>
                </c:pt>
                <c:pt idx="495">
                  <c:v>1842.5328243247975</c:v>
                </c:pt>
                <c:pt idx="496">
                  <c:v>1846.7882781554417</c:v>
                </c:pt>
                <c:pt idx="497">
                  <c:v>1851.0360764032368</c:v>
                </c:pt>
                <c:pt idx="498">
                  <c:v>1855.276204787287</c:v>
                </c:pt>
                <c:pt idx="499">
                  <c:v>1859.5086492863238</c:v>
                </c:pt>
                <c:pt idx="500">
                  <c:v>1863.733396136731</c:v>
                </c:pt>
                <c:pt idx="501">
                  <c:v>1867.950431830574</c:v>
                </c:pt>
                <c:pt idx="502">
                  <c:v>1872.1597431136208</c:v>
                </c:pt>
                <c:pt idx="503">
                  <c:v>1876.3613169833923</c:v>
                </c:pt>
                <c:pt idx="504">
                  <c:v>1880.5551406872221</c:v>
                </c:pt>
                <c:pt idx="505">
                  <c:v>1884.7412017203048</c:v>
                </c:pt>
                <c:pt idx="506">
                  <c:v>1888.9194878237722</c:v>
                </c:pt>
                <c:pt idx="507">
                  <c:v>1893.0899869827786</c:v>
                </c:pt>
                <c:pt idx="508">
                  <c:v>1897.2526874245859</c:v>
                </c:pt>
                <c:pt idx="509">
                  <c:v>1901.4075776166601</c:v>
                </c:pt>
                <c:pt idx="510">
                  <c:v>1905.5546462647885</c:v>
                </c:pt>
                <c:pt idx="511">
                  <c:v>1909.6938823111939</c:v>
                </c:pt>
                <c:pt idx="512">
                  <c:v>1913.8252749326537</c:v>
                </c:pt>
                <c:pt idx="513">
                  <c:v>1917.9488135386607</c:v>
                </c:pt>
                <c:pt idx="514">
                  <c:v>1922.0644877695393</c:v>
                </c:pt>
                <c:pt idx="515">
                  <c:v>1926.1722874946267</c:v>
                </c:pt>
                <c:pt idx="516">
                  <c:v>1930.2722028104242</c:v>
                </c:pt>
                <c:pt idx="517">
                  <c:v>1934.3642240387894</c:v>
                </c:pt>
                <c:pt idx="518">
                  <c:v>1938.4483417250999</c:v>
                </c:pt>
                <c:pt idx="519">
                  <c:v>1942.5245466364618</c:v>
                </c:pt>
                <c:pt idx="520">
                  <c:v>1946.5928297599141</c:v>
                </c:pt>
                <c:pt idx="521">
                  <c:v>1950.6531823006389</c:v>
                </c:pt>
                <c:pt idx="522">
                  <c:v>1954.7055956801898</c:v>
                </c:pt>
                <c:pt idx="523">
                  <c:v>1958.7500615347208</c:v>
                </c:pt>
                <c:pt idx="524">
                  <c:v>1962.7865717132302</c:v>
                </c:pt>
                <c:pt idx="525">
                  <c:v>1966.8151182758209</c:v>
                </c:pt>
                <c:pt idx="526">
                  <c:v>1970.8356934919489</c:v>
                </c:pt>
                <c:pt idx="527">
                  <c:v>1974.8482898387099</c:v>
                </c:pt>
                <c:pt idx="528">
                  <c:v>1978.8528999991108</c:v>
                </c:pt>
                <c:pt idx="529">
                  <c:v>1982.8495168603711</c:v>
                </c:pt>
                <c:pt idx="530">
                  <c:v>1986.8381335122135</c:v>
                </c:pt>
                <c:pt idx="531">
                  <c:v>1990.818743245188</c:v>
                </c:pt>
                <c:pt idx="532">
                  <c:v>1994.7913395489718</c:v>
                </c:pt>
                <c:pt idx="533">
                  <c:v>1998.755916110726</c:v>
                </c:pt>
                <c:pt idx="534">
                  <c:v>2002.7124668134149</c:v>
                </c:pt>
                <c:pt idx="535">
                  <c:v>2006.6609857341628</c:v>
                </c:pt>
                <c:pt idx="536">
                  <c:v>2010.6014671426171</c:v>
                </c:pt>
                <c:pt idx="537">
                  <c:v>2014.5339054993112</c:v>
                </c:pt>
                <c:pt idx="538">
                  <c:v>2018.4582954540454</c:v>
                </c:pt>
                <c:pt idx="539">
                  <c:v>2022.3746318442784</c:v>
                </c:pt>
                <c:pt idx="540">
                  <c:v>2026.2829096935136</c:v>
                </c:pt>
                <c:pt idx="541">
                  <c:v>2030.183124209721</c:v>
                </c:pt>
                <c:pt idx="542">
                  <c:v>2034.0752707837423</c:v>
                </c:pt>
                <c:pt idx="543">
                  <c:v>2037.959344987725</c:v>
                </c:pt>
                <c:pt idx="544">
                  <c:v>2041.8353425735602</c:v>
                </c:pt>
                <c:pt idx="545">
                  <c:v>2045.7032594713114</c:v>
                </c:pt>
                <c:pt idx="546">
                  <c:v>2049.5630917876952</c:v>
                </c:pt>
                <c:pt idx="547">
                  <c:v>2053.4148358045181</c:v>
                </c:pt>
                <c:pt idx="548">
                  <c:v>2057.2584879771734</c:v>
                </c:pt>
                <c:pt idx="549">
                  <c:v>2061.0940449331169</c:v>
                </c:pt>
                <c:pt idx="550">
                  <c:v>2064.9215034703452</c:v>
                </c:pt>
                <c:pt idx="551">
                  <c:v>2068.7408605559262</c:v>
                </c:pt>
                <c:pt idx="552">
                  <c:v>2072.552113324482</c:v>
                </c:pt>
                <c:pt idx="553">
                  <c:v>2076.3552590767304</c:v>
                </c:pt>
                <c:pt idx="554">
                  <c:v>2080.1502952780038</c:v>
                </c:pt>
                <c:pt idx="555">
                  <c:v>2083.9372195567939</c:v>
                </c:pt>
                <c:pt idx="556">
                  <c:v>2087.7160297032965</c:v>
                </c:pt>
                <c:pt idx="557">
                  <c:v>2091.486723667977</c:v>
                </c:pt>
                <c:pt idx="558">
                  <c:v>2095.2492995601237</c:v>
                </c:pt>
                <c:pt idx="559">
                  <c:v>2099.003755646444</c:v>
                </c:pt>
                <c:pt idx="560">
                  <c:v>2102.7500903496243</c:v>
                </c:pt>
                <c:pt idx="561">
                  <c:v>2106.4883022469548</c:v>
                </c:pt>
                <c:pt idx="562">
                  <c:v>2110.2183900689033</c:v>
                </c:pt>
                <c:pt idx="563">
                  <c:v>2113.9403526977594</c:v>
                </c:pt>
                <c:pt idx="564">
                  <c:v>2117.6541891662259</c:v>
                </c:pt>
                <c:pt idx="565">
                  <c:v>2121.3598986560678</c:v>
                </c:pt>
                <c:pt idx="566">
                  <c:v>2125.0574804967559</c:v>
                </c:pt>
                <c:pt idx="567">
                  <c:v>2128.7469341640963</c:v>
                </c:pt>
                <c:pt idx="568">
                  <c:v>2132.4282592789132</c:v>
                </c:pt>
                <c:pt idx="569">
                  <c:v>2136.1014556056934</c:v>
                </c:pt>
                <c:pt idx="570">
                  <c:v>2139.7665230512762</c:v>
                </c:pt>
                <c:pt idx="571">
                  <c:v>2143.4234616635363</c:v>
                </c:pt>
                <c:pt idx="572">
                  <c:v>2147.0722716300738</c:v>
                </c:pt>
                <c:pt idx="573">
                  <c:v>2150.7129532769118</c:v>
                </c:pt>
                <c:pt idx="574">
                  <c:v>2154.3455070672198</c:v>
                </c:pt>
                <c:pt idx="575">
                  <c:v>2157.9699336000267</c:v>
                </c:pt>
                <c:pt idx="576">
                  <c:v>2161.5862336089481</c:v>
                </c:pt>
                <c:pt idx="577">
                  <c:v>2165.1944079609175</c:v>
                </c:pt>
                <c:pt idx="578">
                  <c:v>2168.7944576549539</c:v>
                </c:pt>
                <c:pt idx="579">
                  <c:v>2172.3863838208899</c:v>
                </c:pt>
                <c:pt idx="580">
                  <c:v>2175.9701877181519</c:v>
                </c:pt>
                <c:pt idx="581">
                  <c:v>2179.5458707345206</c:v>
                </c:pt>
                <c:pt idx="582">
                  <c:v>2183.1134343849176</c:v>
                </c:pt>
                <c:pt idx="583">
                  <c:v>2186.6728803101983</c:v>
                </c:pt>
                <c:pt idx="584">
                  <c:v>2190.2242102759315</c:v>
                </c:pt>
                <c:pt idx="585">
                  <c:v>2193.7674261712186</c:v>
                </c:pt>
                <c:pt idx="586">
                  <c:v>2197.3025300075124</c:v>
                </c:pt>
                <c:pt idx="587">
                  <c:v>2200.8295239174126</c:v>
                </c:pt>
                <c:pt idx="588">
                  <c:v>2204.3484101535287</c:v>
                </c:pt>
                <c:pt idx="589">
                  <c:v>2207.8591910872965</c:v>
                </c:pt>
                <c:pt idx="590">
                  <c:v>2211.3618692078248</c:v>
                </c:pt>
                <c:pt idx="591">
                  <c:v>2214.856447120766</c:v>
                </c:pt>
                <c:pt idx="592">
                  <c:v>2218.3429275471563</c:v>
                </c:pt>
                <c:pt idx="593">
                  <c:v>2221.8213133223098</c:v>
                </c:pt>
                <c:pt idx="594">
                  <c:v>2225.2916073946753</c:v>
                </c:pt>
                <c:pt idx="595">
                  <c:v>2228.7538128247434</c:v>
                </c:pt>
                <c:pt idx="596">
                  <c:v>2232.2079327839174</c:v>
                </c:pt>
                <c:pt idx="597">
                  <c:v>2235.6539705534428</c:v>
                </c:pt>
                <c:pt idx="598">
                  <c:v>2239.0919295232939</c:v>
                </c:pt>
                <c:pt idx="599">
                  <c:v>2242.5218131911106</c:v>
                </c:pt>
                <c:pt idx="600">
                  <c:v>2245.9436251611146</c:v>
                </c:pt>
                <c:pt idx="601">
                  <c:v>2249.3573691430356</c:v>
                </c:pt>
                <c:pt idx="602">
                  <c:v>2252.7630489510721</c:v>
                </c:pt>
                <c:pt idx="603">
                  <c:v>2256.1606685028364</c:v>
                </c:pt>
                <c:pt idx="604">
                  <c:v>2259.5502318182866</c:v>
                </c:pt>
                <c:pt idx="605">
                  <c:v>2262.9317430187302</c:v>
                </c:pt>
                <c:pt idx="606">
                  <c:v>2266.3052063257578</c:v>
                </c:pt>
                <c:pt idx="607">
                  <c:v>2269.6706260602637</c:v>
                </c:pt>
                <c:pt idx="608">
                  <c:v>2273.0280066413948</c:v>
                </c:pt>
                <c:pt idx="609">
                  <c:v>2276.377352585559</c:v>
                </c:pt>
                <c:pt idx="610">
                  <c:v>2279.7186685054385</c:v>
                </c:pt>
                <c:pt idx="611">
                  <c:v>2283.0519591089842</c:v>
                </c:pt>
                <c:pt idx="612">
                  <c:v>2286.3772291984446</c:v>
                </c:pt>
                <c:pt idx="613">
                  <c:v>2289.6944836693738</c:v>
                </c:pt>
                <c:pt idx="614">
                  <c:v>2293.0037275096765</c:v>
                </c:pt>
                <c:pt idx="615">
                  <c:v>2296.3049657986435</c:v>
                </c:pt>
                <c:pt idx="616">
                  <c:v>2299.5982037059953</c:v>
                </c:pt>
                <c:pt idx="617">
                  <c:v>2302.8834464909328</c:v>
                </c:pt>
                <c:pt idx="618">
                  <c:v>2306.1606995011985</c:v>
                </c:pt>
                <c:pt idx="619">
                  <c:v>2309.4299681721486</c:v>
                </c:pt>
                <c:pt idx="620">
                  <c:v>2312.6912580258249</c:v>
                </c:pt>
                <c:pt idx="621">
                  <c:v>2315.9445746700217</c:v>
                </c:pt>
                <c:pt idx="622">
                  <c:v>2319.1899237974039</c:v>
                </c:pt>
                <c:pt idx="623">
                  <c:v>2322.4273111845646</c:v>
                </c:pt>
                <c:pt idx="624">
                  <c:v>2325.6567426911588</c:v>
                </c:pt>
                <c:pt idx="625">
                  <c:v>2328.8782242589918</c:v>
                </c:pt>
                <c:pt idx="626">
                  <c:v>2332.0917619111419</c:v>
                </c:pt>
                <c:pt idx="627">
                  <c:v>2335.2973617510866</c:v>
                </c:pt>
                <c:pt idx="628">
                  <c:v>2338.4950299618108</c:v>
                </c:pt>
                <c:pt idx="629">
                  <c:v>2341.6847728049784</c:v>
                </c:pt>
                <c:pt idx="630">
                  <c:v>2344.8665966200379</c:v>
                </c:pt>
                <c:pt idx="631">
                  <c:v>2348.0405078233907</c:v>
                </c:pt>
                <c:pt idx="632">
                  <c:v>2351.2065129075399</c:v>
                </c:pt>
                <c:pt idx="633">
                  <c:v>2354.3646184402605</c:v>
                </c:pt>
                <c:pt idx="634">
                  <c:v>2357.5148310637464</c:v>
                </c:pt>
                <c:pt idx="635">
                  <c:v>2360.6571574938116</c:v>
                </c:pt>
                <c:pt idx="636">
                  <c:v>2363.7916045190505</c:v>
                </c:pt>
                <c:pt idx="637">
                  <c:v>2366.9181790000343</c:v>
                </c:pt>
                <c:pt idx="638">
                  <c:v>2370.036887868504</c:v>
                </c:pt>
                <c:pt idx="639">
                  <c:v>2373.1477381265709</c:v>
                </c:pt>
                <c:pt idx="640">
                  <c:v>2376.250736845916</c:v>
                </c:pt>
                <c:pt idx="641">
                  <c:v>2379.3458911670032</c:v>
                </c:pt>
                <c:pt idx="642">
                  <c:v>2382.4332082983133</c:v>
                </c:pt>
                <c:pt idx="643">
                  <c:v>2385.5126955155497</c:v>
                </c:pt>
                <c:pt idx="644">
                  <c:v>2388.584360160869</c:v>
                </c:pt>
                <c:pt idx="645">
                  <c:v>2391.6482096421287</c:v>
                </c:pt>
                <c:pt idx="646">
                  <c:v>2394.7042514321342</c:v>
                </c:pt>
                <c:pt idx="647">
                  <c:v>2397.7524930678665</c:v>
                </c:pt>
                <c:pt idx="648">
                  <c:v>2400.7929421497465</c:v>
                </c:pt>
                <c:pt idx="649">
                  <c:v>2403.8256063409131</c:v>
                </c:pt>
                <c:pt idx="650">
                  <c:v>2406.8504933664535</c:v>
                </c:pt>
                <c:pt idx="651">
                  <c:v>2409.8676110127067</c:v>
                </c:pt>
                <c:pt idx="652">
                  <c:v>2412.8769671265304</c:v>
                </c:pt>
                <c:pt idx="653">
                  <c:v>2415.8785696145824</c:v>
                </c:pt>
                <c:pt idx="654">
                  <c:v>2418.872426442605</c:v>
                </c:pt>
                <c:pt idx="655">
                  <c:v>2421.8585456347359</c:v>
                </c:pt>
                <c:pt idx="656">
                  <c:v>2424.8369352727905</c:v>
                </c:pt>
                <c:pt idx="657">
                  <c:v>2427.8076034955861</c:v>
                </c:pt>
                <c:pt idx="658">
                  <c:v>2430.7705584982332</c:v>
                </c:pt>
                <c:pt idx="659">
                  <c:v>2433.7258085314752</c:v>
                </c:pt>
                <c:pt idx="660">
                  <c:v>2436.6733619009851</c:v>
                </c:pt>
                <c:pt idx="661">
                  <c:v>2439.613226966731</c:v>
                </c:pt>
                <c:pt idx="662">
                  <c:v>2442.5454121422576</c:v>
                </c:pt>
                <c:pt idx="663">
                  <c:v>2445.4699258940773</c:v>
                </c:pt>
                <c:pt idx="664">
                  <c:v>2448.3867767409802</c:v>
                </c:pt>
                <c:pt idx="665">
                  <c:v>2451.2959732534036</c:v>
                </c:pt>
                <c:pt idx="666">
                  <c:v>2454.1975240527654</c:v>
                </c:pt>
                <c:pt idx="667">
                  <c:v>2457.091437810855</c:v>
                </c:pt>
                <c:pt idx="668">
                  <c:v>2459.977723249166</c:v>
                </c:pt>
                <c:pt idx="669">
                  <c:v>2462.8563891382851</c:v>
                </c:pt>
                <c:pt idx="670">
                  <c:v>2465.7274442972698</c:v>
                </c:pt>
                <c:pt idx="671">
                  <c:v>2468.5908975930124</c:v>
                </c:pt>
                <c:pt idx="672">
                  <c:v>2471.4467579396464</c:v>
                </c:pt>
                <c:pt idx="673">
                  <c:v>2474.2950342979238</c:v>
                </c:pt>
                <c:pt idx="674">
                  <c:v>2477.1357356746184</c:v>
                </c:pt>
                <c:pt idx="675">
                  <c:v>2479.9688711219201</c:v>
                </c:pt>
                <c:pt idx="676">
                  <c:v>2482.7944497368403</c:v>
                </c:pt>
                <c:pt idx="677">
                  <c:v>2485.6124806606272</c:v>
                </c:pt>
                <c:pt idx="678">
                  <c:v>2488.4229730781817</c:v>
                </c:pt>
                <c:pt idx="679">
                  <c:v>2491.2259362174768</c:v>
                </c:pt>
                <c:pt idx="680">
                  <c:v>2494.0213793489829</c:v>
                </c:pt>
                <c:pt idx="681">
                  <c:v>2496.8093117850826</c:v>
                </c:pt>
                <c:pt idx="682">
                  <c:v>2499.5897428795397</c:v>
                </c:pt>
                <c:pt idx="683">
                  <c:v>2502.3626820268992</c:v>
                </c:pt>
                <c:pt idx="684">
                  <c:v>2505.1281386619571</c:v>
                </c:pt>
                <c:pt idx="685">
                  <c:v>2507.8861222592072</c:v>
                </c:pt>
                <c:pt idx="686">
                  <c:v>2510.6366423322711</c:v>
                </c:pt>
                <c:pt idx="687">
                  <c:v>2513.3797084333951</c:v>
                </c:pt>
                <c:pt idx="688">
                  <c:v>2516.1153301528707</c:v>
                </c:pt>
                <c:pt idx="689">
                  <c:v>2518.8435171185342</c:v>
                </c:pt>
                <c:pt idx="690">
                  <c:v>2521.5642789952217</c:v>
                </c:pt>
                <c:pt idx="691">
                  <c:v>2524.2776254842456</c:v>
                </c:pt>
                <c:pt idx="692">
                  <c:v>2526.9835663228728</c:v>
                </c:pt>
                <c:pt idx="693">
                  <c:v>2529.6821112838202</c:v>
                </c:pt>
                <c:pt idx="694">
                  <c:v>2532.3732701747313</c:v>
                </c:pt>
                <c:pt idx="695">
                  <c:v>2535.0570528376802</c:v>
                </c:pt>
                <c:pt idx="696">
                  <c:v>2537.7334691486558</c:v>
                </c:pt>
                <c:pt idx="697">
                  <c:v>2540.4025290170766</c:v>
                </c:pt>
                <c:pt idx="698">
                  <c:v>2543.0642423852833</c:v>
                </c:pt>
                <c:pt idx="699">
                  <c:v>2545.7186192280665</c:v>
                </c:pt>
                <c:pt idx="700">
                  <c:v>2548.3656695521559</c:v>
                </c:pt>
                <c:pt idx="701">
                  <c:v>2551.0054033957695</c:v>
                </c:pt>
                <c:pt idx="702">
                  <c:v>2553.637830828106</c:v>
                </c:pt>
                <c:pt idx="703">
                  <c:v>2556.2629619488876</c:v>
                </c:pt>
                <c:pt idx="704">
                  <c:v>2558.8808068878902</c:v>
                </c:pt>
                <c:pt idx="705">
                  <c:v>2561.4913758044827</c:v>
                </c:pt>
                <c:pt idx="706">
                  <c:v>2564.0946788871461</c:v>
                </c:pt>
                <c:pt idx="707">
                  <c:v>2566.6907263530229</c:v>
                </c:pt>
                <c:pt idx="708">
                  <c:v>2569.2795284474896</c:v>
                </c:pt>
                <c:pt idx="709">
                  <c:v>2571.861095443664</c:v>
                </c:pt>
                <c:pt idx="710">
                  <c:v>2574.435437642001</c:v>
                </c:pt>
                <c:pt idx="711">
                  <c:v>2577.0025653698099</c:v>
                </c:pt>
                <c:pt idx="712">
                  <c:v>2579.5624889808587</c:v>
                </c:pt>
                <c:pt idx="713">
                  <c:v>2582.1152188548986</c:v>
                </c:pt>
                <c:pt idx="714">
                  <c:v>2584.6607653972674</c:v>
                </c:pt>
                <c:pt idx="715">
                  <c:v>2587.1991390384396</c:v>
                </c:pt>
                <c:pt idx="716">
                  <c:v>2589.7303502336108</c:v>
                </c:pt>
                <c:pt idx="717">
                  <c:v>2592.2544094622899</c:v>
                </c:pt>
                <c:pt idx="718">
                  <c:v>2594.7713272278597</c:v>
                </c:pt>
                <c:pt idx="719">
                  <c:v>2597.2811140571748</c:v>
                </c:pt>
                <c:pt idx="720">
                  <c:v>2599.783780500175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DB94-4BD2-B728-6E60C6307237}"/>
            </c:ext>
          </c:extLst>
        </c:ser>
        <c:ser>
          <c:idx val="3"/>
          <c:order val="3"/>
          <c:tx>
            <c:strRef>
              <c:f>All!$E$1</c:f>
              <c:strCache>
                <c:ptCount val="1"/>
                <c:pt idx="0">
                  <c:v>Bulk ISM </c:v>
                </c:pt>
              </c:strCache>
            </c:strRef>
          </c:tx>
          <c:spPr>
            <a:ln w="19050" cap="rnd">
              <a:solidFill>
                <a:schemeClr val="accent4">
                  <a:alpha val="76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All!$A$2:$A$722</c:f>
              <c:numCache>
                <c:formatCode>General</c:formatCode>
                <c:ptCount val="721"/>
                <c:pt idx="0">
                  <c:v>2.8</c:v>
                </c:pt>
                <c:pt idx="1">
                  <c:v>2.81</c:v>
                </c:pt>
                <c:pt idx="2">
                  <c:v>2.82</c:v>
                </c:pt>
                <c:pt idx="3">
                  <c:v>2.83</c:v>
                </c:pt>
                <c:pt idx="4">
                  <c:v>2.84</c:v>
                </c:pt>
                <c:pt idx="5">
                  <c:v>2.85</c:v>
                </c:pt>
                <c:pt idx="6">
                  <c:v>2.86</c:v>
                </c:pt>
                <c:pt idx="7">
                  <c:v>2.87</c:v>
                </c:pt>
                <c:pt idx="8">
                  <c:v>2.88</c:v>
                </c:pt>
                <c:pt idx="9">
                  <c:v>2.89</c:v>
                </c:pt>
                <c:pt idx="10">
                  <c:v>2.9</c:v>
                </c:pt>
                <c:pt idx="11">
                  <c:v>2.91</c:v>
                </c:pt>
                <c:pt idx="12">
                  <c:v>2.92</c:v>
                </c:pt>
                <c:pt idx="13">
                  <c:v>2.93</c:v>
                </c:pt>
                <c:pt idx="14">
                  <c:v>2.94</c:v>
                </c:pt>
                <c:pt idx="15">
                  <c:v>2.95</c:v>
                </c:pt>
                <c:pt idx="16">
                  <c:v>2.96</c:v>
                </c:pt>
                <c:pt idx="17">
                  <c:v>2.97</c:v>
                </c:pt>
                <c:pt idx="18">
                  <c:v>2.98</c:v>
                </c:pt>
                <c:pt idx="19">
                  <c:v>2.99</c:v>
                </c:pt>
                <c:pt idx="20">
                  <c:v>3</c:v>
                </c:pt>
                <c:pt idx="21">
                  <c:v>3.01</c:v>
                </c:pt>
                <c:pt idx="22">
                  <c:v>3.02</c:v>
                </c:pt>
                <c:pt idx="23">
                  <c:v>3.03</c:v>
                </c:pt>
                <c:pt idx="24">
                  <c:v>3.04</c:v>
                </c:pt>
                <c:pt idx="25">
                  <c:v>3.05</c:v>
                </c:pt>
                <c:pt idx="26">
                  <c:v>3.06</c:v>
                </c:pt>
                <c:pt idx="27">
                  <c:v>3.07</c:v>
                </c:pt>
                <c:pt idx="28">
                  <c:v>3.08</c:v>
                </c:pt>
                <c:pt idx="29">
                  <c:v>3.09</c:v>
                </c:pt>
                <c:pt idx="30">
                  <c:v>3.1</c:v>
                </c:pt>
                <c:pt idx="31">
                  <c:v>3.11</c:v>
                </c:pt>
                <c:pt idx="32">
                  <c:v>3.12</c:v>
                </c:pt>
                <c:pt idx="33">
                  <c:v>3.13</c:v>
                </c:pt>
                <c:pt idx="34">
                  <c:v>3.14</c:v>
                </c:pt>
                <c:pt idx="35">
                  <c:v>3.15</c:v>
                </c:pt>
                <c:pt idx="36">
                  <c:v>3.16</c:v>
                </c:pt>
                <c:pt idx="37">
                  <c:v>3.17</c:v>
                </c:pt>
                <c:pt idx="38">
                  <c:v>3.18</c:v>
                </c:pt>
                <c:pt idx="39">
                  <c:v>3.19</c:v>
                </c:pt>
                <c:pt idx="40">
                  <c:v>3.2</c:v>
                </c:pt>
                <c:pt idx="41">
                  <c:v>3.21</c:v>
                </c:pt>
                <c:pt idx="42">
                  <c:v>3.22</c:v>
                </c:pt>
                <c:pt idx="43">
                  <c:v>3.23</c:v>
                </c:pt>
                <c:pt idx="44">
                  <c:v>3.24</c:v>
                </c:pt>
                <c:pt idx="45">
                  <c:v>3.25</c:v>
                </c:pt>
                <c:pt idx="46">
                  <c:v>3.26</c:v>
                </c:pt>
                <c:pt idx="47">
                  <c:v>3.27</c:v>
                </c:pt>
                <c:pt idx="48">
                  <c:v>3.28</c:v>
                </c:pt>
                <c:pt idx="49">
                  <c:v>3.29</c:v>
                </c:pt>
                <c:pt idx="50">
                  <c:v>3.3</c:v>
                </c:pt>
                <c:pt idx="51">
                  <c:v>3.31</c:v>
                </c:pt>
                <c:pt idx="52">
                  <c:v>3.32</c:v>
                </c:pt>
                <c:pt idx="53">
                  <c:v>3.33</c:v>
                </c:pt>
                <c:pt idx="54">
                  <c:v>3.34</c:v>
                </c:pt>
                <c:pt idx="55">
                  <c:v>3.35</c:v>
                </c:pt>
                <c:pt idx="56">
                  <c:v>3.36</c:v>
                </c:pt>
                <c:pt idx="57">
                  <c:v>3.37</c:v>
                </c:pt>
                <c:pt idx="58">
                  <c:v>3.38</c:v>
                </c:pt>
                <c:pt idx="59">
                  <c:v>3.39</c:v>
                </c:pt>
                <c:pt idx="60">
                  <c:v>3.4</c:v>
                </c:pt>
                <c:pt idx="61">
                  <c:v>3.41</c:v>
                </c:pt>
                <c:pt idx="62">
                  <c:v>3.42</c:v>
                </c:pt>
                <c:pt idx="63">
                  <c:v>3.43</c:v>
                </c:pt>
                <c:pt idx="64">
                  <c:v>3.44</c:v>
                </c:pt>
                <c:pt idx="65">
                  <c:v>3.45</c:v>
                </c:pt>
                <c:pt idx="66">
                  <c:v>3.46</c:v>
                </c:pt>
                <c:pt idx="67">
                  <c:v>3.47</c:v>
                </c:pt>
                <c:pt idx="68">
                  <c:v>3.48</c:v>
                </c:pt>
                <c:pt idx="69">
                  <c:v>3.49</c:v>
                </c:pt>
                <c:pt idx="70">
                  <c:v>3.5</c:v>
                </c:pt>
                <c:pt idx="71">
                  <c:v>3.51</c:v>
                </c:pt>
                <c:pt idx="72">
                  <c:v>3.52</c:v>
                </c:pt>
                <c:pt idx="73">
                  <c:v>3.53</c:v>
                </c:pt>
                <c:pt idx="74">
                  <c:v>3.54</c:v>
                </c:pt>
                <c:pt idx="75">
                  <c:v>3.55</c:v>
                </c:pt>
                <c:pt idx="76">
                  <c:v>3.56</c:v>
                </c:pt>
                <c:pt idx="77">
                  <c:v>3.57</c:v>
                </c:pt>
                <c:pt idx="78">
                  <c:v>3.58</c:v>
                </c:pt>
                <c:pt idx="79">
                  <c:v>3.59</c:v>
                </c:pt>
                <c:pt idx="80">
                  <c:v>3.6</c:v>
                </c:pt>
                <c:pt idx="81">
                  <c:v>3.61</c:v>
                </c:pt>
                <c:pt idx="82">
                  <c:v>3.62</c:v>
                </c:pt>
                <c:pt idx="83">
                  <c:v>3.63</c:v>
                </c:pt>
                <c:pt idx="84">
                  <c:v>3.64</c:v>
                </c:pt>
                <c:pt idx="85">
                  <c:v>3.65</c:v>
                </c:pt>
                <c:pt idx="86">
                  <c:v>3.66</c:v>
                </c:pt>
                <c:pt idx="87">
                  <c:v>3.67</c:v>
                </c:pt>
                <c:pt idx="88">
                  <c:v>3.68</c:v>
                </c:pt>
                <c:pt idx="89">
                  <c:v>3.69</c:v>
                </c:pt>
                <c:pt idx="90">
                  <c:v>3.7</c:v>
                </c:pt>
                <c:pt idx="91">
                  <c:v>3.71</c:v>
                </c:pt>
                <c:pt idx="92">
                  <c:v>3.72</c:v>
                </c:pt>
                <c:pt idx="93">
                  <c:v>3.73</c:v>
                </c:pt>
                <c:pt idx="94">
                  <c:v>3.74</c:v>
                </c:pt>
                <c:pt idx="95">
                  <c:v>3.75</c:v>
                </c:pt>
                <c:pt idx="96">
                  <c:v>3.76</c:v>
                </c:pt>
                <c:pt idx="97">
                  <c:v>3.77</c:v>
                </c:pt>
                <c:pt idx="98">
                  <c:v>3.78</c:v>
                </c:pt>
                <c:pt idx="99">
                  <c:v>3.79</c:v>
                </c:pt>
                <c:pt idx="100">
                  <c:v>3.8</c:v>
                </c:pt>
                <c:pt idx="101">
                  <c:v>3.81</c:v>
                </c:pt>
                <c:pt idx="102">
                  <c:v>3.82</c:v>
                </c:pt>
                <c:pt idx="103">
                  <c:v>3.83</c:v>
                </c:pt>
                <c:pt idx="104">
                  <c:v>3.84</c:v>
                </c:pt>
                <c:pt idx="105">
                  <c:v>3.85</c:v>
                </c:pt>
                <c:pt idx="106">
                  <c:v>3.86</c:v>
                </c:pt>
                <c:pt idx="107">
                  <c:v>3.87</c:v>
                </c:pt>
                <c:pt idx="108">
                  <c:v>3.88</c:v>
                </c:pt>
                <c:pt idx="109">
                  <c:v>3.89</c:v>
                </c:pt>
                <c:pt idx="110">
                  <c:v>3.9</c:v>
                </c:pt>
                <c:pt idx="111">
                  <c:v>3.91</c:v>
                </c:pt>
                <c:pt idx="112">
                  <c:v>3.92</c:v>
                </c:pt>
                <c:pt idx="113">
                  <c:v>3.93</c:v>
                </c:pt>
                <c:pt idx="114">
                  <c:v>3.94</c:v>
                </c:pt>
                <c:pt idx="115">
                  <c:v>3.95</c:v>
                </c:pt>
                <c:pt idx="116">
                  <c:v>3.96</c:v>
                </c:pt>
                <c:pt idx="117">
                  <c:v>3.97</c:v>
                </c:pt>
                <c:pt idx="118">
                  <c:v>3.98</c:v>
                </c:pt>
                <c:pt idx="119">
                  <c:v>3.99</c:v>
                </c:pt>
                <c:pt idx="120">
                  <c:v>4</c:v>
                </c:pt>
                <c:pt idx="121">
                  <c:v>4.01</c:v>
                </c:pt>
                <c:pt idx="122">
                  <c:v>4.0199999999999996</c:v>
                </c:pt>
                <c:pt idx="123">
                  <c:v>4.03</c:v>
                </c:pt>
                <c:pt idx="124">
                  <c:v>4.04</c:v>
                </c:pt>
                <c:pt idx="125">
                  <c:v>4.05</c:v>
                </c:pt>
                <c:pt idx="126">
                  <c:v>4.0599999999999996</c:v>
                </c:pt>
                <c:pt idx="127">
                  <c:v>4.07</c:v>
                </c:pt>
                <c:pt idx="128">
                  <c:v>4.08</c:v>
                </c:pt>
                <c:pt idx="129">
                  <c:v>4.09</c:v>
                </c:pt>
                <c:pt idx="130">
                  <c:v>4.0999999999999996</c:v>
                </c:pt>
                <c:pt idx="131">
                  <c:v>4.1100000000000003</c:v>
                </c:pt>
                <c:pt idx="132">
                  <c:v>4.12</c:v>
                </c:pt>
                <c:pt idx="133">
                  <c:v>4.13</c:v>
                </c:pt>
                <c:pt idx="134">
                  <c:v>4.1399999999999997</c:v>
                </c:pt>
                <c:pt idx="135">
                  <c:v>4.1500000000000004</c:v>
                </c:pt>
                <c:pt idx="136">
                  <c:v>4.16</c:v>
                </c:pt>
                <c:pt idx="137">
                  <c:v>4.17</c:v>
                </c:pt>
                <c:pt idx="138">
                  <c:v>4.18</c:v>
                </c:pt>
                <c:pt idx="139">
                  <c:v>4.1900000000000004</c:v>
                </c:pt>
                <c:pt idx="140">
                  <c:v>4.2</c:v>
                </c:pt>
                <c:pt idx="141">
                  <c:v>4.21</c:v>
                </c:pt>
                <c:pt idx="142">
                  <c:v>4.22</c:v>
                </c:pt>
                <c:pt idx="143">
                  <c:v>4.2300000000000004</c:v>
                </c:pt>
                <c:pt idx="144">
                  <c:v>4.24</c:v>
                </c:pt>
                <c:pt idx="145">
                  <c:v>4.25</c:v>
                </c:pt>
                <c:pt idx="146">
                  <c:v>4.26</c:v>
                </c:pt>
                <c:pt idx="147">
                  <c:v>4.2699999999999996</c:v>
                </c:pt>
                <c:pt idx="148">
                  <c:v>4.28</c:v>
                </c:pt>
                <c:pt idx="149">
                  <c:v>4.29</c:v>
                </c:pt>
                <c:pt idx="150">
                  <c:v>4.3</c:v>
                </c:pt>
                <c:pt idx="151">
                  <c:v>4.3099999999999996</c:v>
                </c:pt>
                <c:pt idx="152">
                  <c:v>4.32</c:v>
                </c:pt>
                <c:pt idx="153">
                  <c:v>4.33</c:v>
                </c:pt>
                <c:pt idx="154">
                  <c:v>4.34</c:v>
                </c:pt>
                <c:pt idx="155">
                  <c:v>4.3499999999999996</c:v>
                </c:pt>
                <c:pt idx="156">
                  <c:v>4.3600000000000003</c:v>
                </c:pt>
                <c:pt idx="157">
                  <c:v>4.37</c:v>
                </c:pt>
                <c:pt idx="158">
                  <c:v>4.38</c:v>
                </c:pt>
                <c:pt idx="159">
                  <c:v>4.3899999999999997</c:v>
                </c:pt>
                <c:pt idx="160">
                  <c:v>4.4000000000000004</c:v>
                </c:pt>
                <c:pt idx="161">
                  <c:v>4.41</c:v>
                </c:pt>
                <c:pt idx="162">
                  <c:v>4.42</c:v>
                </c:pt>
                <c:pt idx="163">
                  <c:v>4.43</c:v>
                </c:pt>
                <c:pt idx="164">
                  <c:v>4.4400000000000004</c:v>
                </c:pt>
                <c:pt idx="165">
                  <c:v>4.45</c:v>
                </c:pt>
                <c:pt idx="166">
                  <c:v>4.46</c:v>
                </c:pt>
                <c:pt idx="167">
                  <c:v>4.47</c:v>
                </c:pt>
                <c:pt idx="168">
                  <c:v>4.4800000000000004</c:v>
                </c:pt>
                <c:pt idx="169">
                  <c:v>4.49</c:v>
                </c:pt>
                <c:pt idx="170">
                  <c:v>4.5</c:v>
                </c:pt>
                <c:pt idx="171">
                  <c:v>4.51</c:v>
                </c:pt>
                <c:pt idx="172">
                  <c:v>4.5199999999999996</c:v>
                </c:pt>
                <c:pt idx="173">
                  <c:v>4.53</c:v>
                </c:pt>
                <c:pt idx="174">
                  <c:v>4.54</c:v>
                </c:pt>
                <c:pt idx="175">
                  <c:v>4.55</c:v>
                </c:pt>
                <c:pt idx="176">
                  <c:v>4.5599999999999996</c:v>
                </c:pt>
                <c:pt idx="177">
                  <c:v>4.57</c:v>
                </c:pt>
                <c:pt idx="178">
                  <c:v>4.58</c:v>
                </c:pt>
                <c:pt idx="179">
                  <c:v>4.59</c:v>
                </c:pt>
                <c:pt idx="180">
                  <c:v>4.5999999999999996</c:v>
                </c:pt>
                <c:pt idx="181">
                  <c:v>4.6100000000000003</c:v>
                </c:pt>
                <c:pt idx="182">
                  <c:v>4.62</c:v>
                </c:pt>
                <c:pt idx="183">
                  <c:v>4.63</c:v>
                </c:pt>
                <c:pt idx="184">
                  <c:v>4.6399999999999997</c:v>
                </c:pt>
                <c:pt idx="185">
                  <c:v>4.6500000000000004</c:v>
                </c:pt>
                <c:pt idx="186">
                  <c:v>4.66</c:v>
                </c:pt>
                <c:pt idx="187">
                  <c:v>4.67</c:v>
                </c:pt>
                <c:pt idx="188">
                  <c:v>4.68</c:v>
                </c:pt>
                <c:pt idx="189">
                  <c:v>4.6900000000000004</c:v>
                </c:pt>
                <c:pt idx="190">
                  <c:v>4.7</c:v>
                </c:pt>
                <c:pt idx="191">
                  <c:v>4.71</c:v>
                </c:pt>
                <c:pt idx="192">
                  <c:v>4.72</c:v>
                </c:pt>
                <c:pt idx="193">
                  <c:v>4.7300000000000004</c:v>
                </c:pt>
                <c:pt idx="194">
                  <c:v>4.74</c:v>
                </c:pt>
                <c:pt idx="195">
                  <c:v>4.75</c:v>
                </c:pt>
                <c:pt idx="196">
                  <c:v>4.76</c:v>
                </c:pt>
                <c:pt idx="197">
                  <c:v>4.7699999999999996</c:v>
                </c:pt>
                <c:pt idx="198">
                  <c:v>4.78</c:v>
                </c:pt>
                <c:pt idx="199">
                  <c:v>4.79</c:v>
                </c:pt>
                <c:pt idx="200">
                  <c:v>4.8</c:v>
                </c:pt>
                <c:pt idx="201">
                  <c:v>4.8099999999999996</c:v>
                </c:pt>
                <c:pt idx="202">
                  <c:v>4.82</c:v>
                </c:pt>
                <c:pt idx="203">
                  <c:v>4.83</c:v>
                </c:pt>
                <c:pt idx="204">
                  <c:v>4.84</c:v>
                </c:pt>
                <c:pt idx="205">
                  <c:v>4.8499999999999996</c:v>
                </c:pt>
                <c:pt idx="206">
                  <c:v>4.8600000000000003</c:v>
                </c:pt>
                <c:pt idx="207">
                  <c:v>4.87</c:v>
                </c:pt>
                <c:pt idx="208">
                  <c:v>4.88</c:v>
                </c:pt>
                <c:pt idx="209">
                  <c:v>4.8899999999999997</c:v>
                </c:pt>
                <c:pt idx="210">
                  <c:v>4.9000000000000004</c:v>
                </c:pt>
                <c:pt idx="211">
                  <c:v>4.91</c:v>
                </c:pt>
                <c:pt idx="212">
                  <c:v>4.92</c:v>
                </c:pt>
                <c:pt idx="213">
                  <c:v>4.93</c:v>
                </c:pt>
                <c:pt idx="214">
                  <c:v>4.9400000000000004</c:v>
                </c:pt>
                <c:pt idx="215">
                  <c:v>4.95</c:v>
                </c:pt>
                <c:pt idx="216">
                  <c:v>4.96</c:v>
                </c:pt>
                <c:pt idx="217">
                  <c:v>4.97</c:v>
                </c:pt>
                <c:pt idx="218">
                  <c:v>4.9800000000000004</c:v>
                </c:pt>
                <c:pt idx="219">
                  <c:v>4.99</c:v>
                </c:pt>
                <c:pt idx="220">
                  <c:v>5</c:v>
                </c:pt>
                <c:pt idx="221">
                  <c:v>5.01</c:v>
                </c:pt>
                <c:pt idx="222">
                  <c:v>5.0199999999999996</c:v>
                </c:pt>
                <c:pt idx="223">
                  <c:v>5.03</c:v>
                </c:pt>
                <c:pt idx="224">
                  <c:v>5.04</c:v>
                </c:pt>
                <c:pt idx="225">
                  <c:v>5.05</c:v>
                </c:pt>
                <c:pt idx="226">
                  <c:v>5.0599999999999996</c:v>
                </c:pt>
                <c:pt idx="227">
                  <c:v>5.07</c:v>
                </c:pt>
                <c:pt idx="228">
                  <c:v>5.08</c:v>
                </c:pt>
                <c:pt idx="229">
                  <c:v>5.09</c:v>
                </c:pt>
                <c:pt idx="230">
                  <c:v>5.0999999999999996</c:v>
                </c:pt>
                <c:pt idx="231">
                  <c:v>5.1100000000000003</c:v>
                </c:pt>
                <c:pt idx="232">
                  <c:v>5.12</c:v>
                </c:pt>
                <c:pt idx="233">
                  <c:v>5.13</c:v>
                </c:pt>
                <c:pt idx="234">
                  <c:v>5.14</c:v>
                </c:pt>
                <c:pt idx="235">
                  <c:v>5.15</c:v>
                </c:pt>
                <c:pt idx="236">
                  <c:v>5.16</c:v>
                </c:pt>
                <c:pt idx="237">
                  <c:v>5.17</c:v>
                </c:pt>
                <c:pt idx="238">
                  <c:v>5.18</c:v>
                </c:pt>
                <c:pt idx="239">
                  <c:v>5.19</c:v>
                </c:pt>
                <c:pt idx="240">
                  <c:v>5.2</c:v>
                </c:pt>
                <c:pt idx="241">
                  <c:v>5.21</c:v>
                </c:pt>
                <c:pt idx="242">
                  <c:v>5.22</c:v>
                </c:pt>
                <c:pt idx="243">
                  <c:v>5.23</c:v>
                </c:pt>
                <c:pt idx="244">
                  <c:v>5.24</c:v>
                </c:pt>
                <c:pt idx="245">
                  <c:v>5.25</c:v>
                </c:pt>
                <c:pt idx="246">
                  <c:v>5.26</c:v>
                </c:pt>
                <c:pt idx="247">
                  <c:v>5.27</c:v>
                </c:pt>
                <c:pt idx="248">
                  <c:v>5.28</c:v>
                </c:pt>
                <c:pt idx="249">
                  <c:v>5.29</c:v>
                </c:pt>
                <c:pt idx="250">
                  <c:v>5.3</c:v>
                </c:pt>
                <c:pt idx="251">
                  <c:v>5.31</c:v>
                </c:pt>
                <c:pt idx="252">
                  <c:v>5.32</c:v>
                </c:pt>
                <c:pt idx="253">
                  <c:v>5.33</c:v>
                </c:pt>
                <c:pt idx="254">
                  <c:v>5.34</c:v>
                </c:pt>
                <c:pt idx="255">
                  <c:v>5.35</c:v>
                </c:pt>
                <c:pt idx="256">
                  <c:v>5.36</c:v>
                </c:pt>
                <c:pt idx="257">
                  <c:v>5.37</c:v>
                </c:pt>
                <c:pt idx="258">
                  <c:v>5.38</c:v>
                </c:pt>
                <c:pt idx="259">
                  <c:v>5.39</c:v>
                </c:pt>
                <c:pt idx="260">
                  <c:v>5.4</c:v>
                </c:pt>
                <c:pt idx="261">
                  <c:v>5.41</c:v>
                </c:pt>
                <c:pt idx="262">
                  <c:v>5.42</c:v>
                </c:pt>
                <c:pt idx="263">
                  <c:v>5.43</c:v>
                </c:pt>
                <c:pt idx="264">
                  <c:v>5.44</c:v>
                </c:pt>
                <c:pt idx="265">
                  <c:v>5.45</c:v>
                </c:pt>
                <c:pt idx="266">
                  <c:v>5.46</c:v>
                </c:pt>
                <c:pt idx="267">
                  <c:v>5.47</c:v>
                </c:pt>
                <c:pt idx="268">
                  <c:v>5.48</c:v>
                </c:pt>
                <c:pt idx="269">
                  <c:v>5.49</c:v>
                </c:pt>
                <c:pt idx="270">
                  <c:v>5.5</c:v>
                </c:pt>
                <c:pt idx="271">
                  <c:v>5.51</c:v>
                </c:pt>
                <c:pt idx="272">
                  <c:v>5.52</c:v>
                </c:pt>
                <c:pt idx="273">
                  <c:v>5.53</c:v>
                </c:pt>
                <c:pt idx="274">
                  <c:v>5.54</c:v>
                </c:pt>
                <c:pt idx="275">
                  <c:v>5.55</c:v>
                </c:pt>
                <c:pt idx="276">
                  <c:v>5.56</c:v>
                </c:pt>
                <c:pt idx="277">
                  <c:v>5.57</c:v>
                </c:pt>
                <c:pt idx="278">
                  <c:v>5.58</c:v>
                </c:pt>
                <c:pt idx="279">
                  <c:v>5.59</c:v>
                </c:pt>
                <c:pt idx="280">
                  <c:v>5.6</c:v>
                </c:pt>
                <c:pt idx="281">
                  <c:v>5.61</c:v>
                </c:pt>
                <c:pt idx="282">
                  <c:v>5.62</c:v>
                </c:pt>
                <c:pt idx="283">
                  <c:v>5.63</c:v>
                </c:pt>
                <c:pt idx="284">
                  <c:v>5.64</c:v>
                </c:pt>
                <c:pt idx="285">
                  <c:v>5.65</c:v>
                </c:pt>
                <c:pt idx="286">
                  <c:v>5.66</c:v>
                </c:pt>
                <c:pt idx="287">
                  <c:v>5.67</c:v>
                </c:pt>
                <c:pt idx="288">
                  <c:v>5.68</c:v>
                </c:pt>
                <c:pt idx="289">
                  <c:v>5.69</c:v>
                </c:pt>
                <c:pt idx="290">
                  <c:v>5.7</c:v>
                </c:pt>
                <c:pt idx="291">
                  <c:v>5.71</c:v>
                </c:pt>
                <c:pt idx="292">
                  <c:v>5.72</c:v>
                </c:pt>
                <c:pt idx="293">
                  <c:v>5.73</c:v>
                </c:pt>
                <c:pt idx="294">
                  <c:v>5.74</c:v>
                </c:pt>
                <c:pt idx="295">
                  <c:v>5.75</c:v>
                </c:pt>
                <c:pt idx="296">
                  <c:v>5.76</c:v>
                </c:pt>
                <c:pt idx="297">
                  <c:v>5.77</c:v>
                </c:pt>
                <c:pt idx="298">
                  <c:v>5.78</c:v>
                </c:pt>
                <c:pt idx="299">
                  <c:v>5.79</c:v>
                </c:pt>
                <c:pt idx="300">
                  <c:v>5.8</c:v>
                </c:pt>
                <c:pt idx="301">
                  <c:v>5.81</c:v>
                </c:pt>
                <c:pt idx="302">
                  <c:v>5.82</c:v>
                </c:pt>
                <c:pt idx="303">
                  <c:v>5.83</c:v>
                </c:pt>
                <c:pt idx="304">
                  <c:v>5.84</c:v>
                </c:pt>
                <c:pt idx="305">
                  <c:v>5.85</c:v>
                </c:pt>
                <c:pt idx="306">
                  <c:v>5.86</c:v>
                </c:pt>
                <c:pt idx="307">
                  <c:v>5.87</c:v>
                </c:pt>
                <c:pt idx="308">
                  <c:v>5.88</c:v>
                </c:pt>
                <c:pt idx="309">
                  <c:v>5.89</c:v>
                </c:pt>
                <c:pt idx="310">
                  <c:v>5.9</c:v>
                </c:pt>
                <c:pt idx="311">
                  <c:v>5.91</c:v>
                </c:pt>
                <c:pt idx="312">
                  <c:v>5.92</c:v>
                </c:pt>
                <c:pt idx="313">
                  <c:v>5.93</c:v>
                </c:pt>
                <c:pt idx="314">
                  <c:v>5.94</c:v>
                </c:pt>
                <c:pt idx="315">
                  <c:v>5.95</c:v>
                </c:pt>
                <c:pt idx="316">
                  <c:v>5.96</c:v>
                </c:pt>
                <c:pt idx="317">
                  <c:v>5.97</c:v>
                </c:pt>
                <c:pt idx="318">
                  <c:v>5.98</c:v>
                </c:pt>
                <c:pt idx="319">
                  <c:v>5.99</c:v>
                </c:pt>
                <c:pt idx="320">
                  <c:v>6</c:v>
                </c:pt>
                <c:pt idx="321">
                  <c:v>6.01</c:v>
                </c:pt>
                <c:pt idx="322">
                  <c:v>6.02</c:v>
                </c:pt>
                <c:pt idx="323">
                  <c:v>6.03</c:v>
                </c:pt>
                <c:pt idx="324">
                  <c:v>6.04</c:v>
                </c:pt>
                <c:pt idx="325">
                  <c:v>6.05</c:v>
                </c:pt>
                <c:pt idx="326">
                  <c:v>6.06</c:v>
                </c:pt>
                <c:pt idx="327">
                  <c:v>6.07</c:v>
                </c:pt>
                <c:pt idx="328">
                  <c:v>6.08</c:v>
                </c:pt>
                <c:pt idx="329">
                  <c:v>6.09</c:v>
                </c:pt>
                <c:pt idx="330">
                  <c:v>6.1</c:v>
                </c:pt>
                <c:pt idx="331">
                  <c:v>6.11</c:v>
                </c:pt>
                <c:pt idx="332">
                  <c:v>6.12</c:v>
                </c:pt>
                <c:pt idx="333">
                  <c:v>6.13</c:v>
                </c:pt>
                <c:pt idx="334">
                  <c:v>6.14</c:v>
                </c:pt>
                <c:pt idx="335">
                  <c:v>6.15</c:v>
                </c:pt>
                <c:pt idx="336">
                  <c:v>6.16</c:v>
                </c:pt>
                <c:pt idx="337">
                  <c:v>6.17</c:v>
                </c:pt>
                <c:pt idx="338">
                  <c:v>6.18</c:v>
                </c:pt>
                <c:pt idx="339">
                  <c:v>6.19</c:v>
                </c:pt>
                <c:pt idx="340">
                  <c:v>6.2</c:v>
                </c:pt>
                <c:pt idx="341">
                  <c:v>6.21</c:v>
                </c:pt>
                <c:pt idx="342">
                  <c:v>6.22</c:v>
                </c:pt>
                <c:pt idx="343">
                  <c:v>6.23</c:v>
                </c:pt>
                <c:pt idx="344">
                  <c:v>6.24</c:v>
                </c:pt>
                <c:pt idx="345">
                  <c:v>6.25</c:v>
                </c:pt>
                <c:pt idx="346">
                  <c:v>6.26</c:v>
                </c:pt>
                <c:pt idx="347">
                  <c:v>6.27</c:v>
                </c:pt>
                <c:pt idx="348">
                  <c:v>6.28</c:v>
                </c:pt>
                <c:pt idx="349">
                  <c:v>6.29</c:v>
                </c:pt>
                <c:pt idx="350">
                  <c:v>6.3</c:v>
                </c:pt>
                <c:pt idx="351">
                  <c:v>6.31</c:v>
                </c:pt>
                <c:pt idx="352">
                  <c:v>6.32</c:v>
                </c:pt>
                <c:pt idx="353">
                  <c:v>6.33</c:v>
                </c:pt>
                <c:pt idx="354">
                  <c:v>6.34</c:v>
                </c:pt>
                <c:pt idx="355">
                  <c:v>6.35</c:v>
                </c:pt>
                <c:pt idx="356">
                  <c:v>6.36</c:v>
                </c:pt>
                <c:pt idx="357">
                  <c:v>6.37</c:v>
                </c:pt>
                <c:pt idx="358">
                  <c:v>6.38</c:v>
                </c:pt>
                <c:pt idx="359">
                  <c:v>6.39</c:v>
                </c:pt>
                <c:pt idx="360">
                  <c:v>6.4</c:v>
                </c:pt>
                <c:pt idx="361">
                  <c:v>6.41</c:v>
                </c:pt>
                <c:pt idx="362">
                  <c:v>6.42</c:v>
                </c:pt>
                <c:pt idx="363">
                  <c:v>6.43</c:v>
                </c:pt>
                <c:pt idx="364">
                  <c:v>6.44</c:v>
                </c:pt>
                <c:pt idx="365">
                  <c:v>6.45</c:v>
                </c:pt>
                <c:pt idx="366">
                  <c:v>6.46</c:v>
                </c:pt>
                <c:pt idx="367">
                  <c:v>6.47</c:v>
                </c:pt>
                <c:pt idx="368">
                  <c:v>6.48</c:v>
                </c:pt>
                <c:pt idx="369">
                  <c:v>6.49</c:v>
                </c:pt>
                <c:pt idx="370">
                  <c:v>6.5</c:v>
                </c:pt>
                <c:pt idx="371">
                  <c:v>6.51</c:v>
                </c:pt>
                <c:pt idx="372">
                  <c:v>6.52</c:v>
                </c:pt>
                <c:pt idx="373">
                  <c:v>6.53</c:v>
                </c:pt>
                <c:pt idx="374">
                  <c:v>6.54</c:v>
                </c:pt>
                <c:pt idx="375">
                  <c:v>6.55</c:v>
                </c:pt>
                <c:pt idx="376">
                  <c:v>6.56</c:v>
                </c:pt>
                <c:pt idx="377">
                  <c:v>6.57</c:v>
                </c:pt>
                <c:pt idx="378">
                  <c:v>6.58</c:v>
                </c:pt>
                <c:pt idx="379">
                  <c:v>6.59</c:v>
                </c:pt>
                <c:pt idx="380">
                  <c:v>6.6</c:v>
                </c:pt>
                <c:pt idx="381">
                  <c:v>6.61</c:v>
                </c:pt>
                <c:pt idx="382">
                  <c:v>6.62</c:v>
                </c:pt>
                <c:pt idx="383">
                  <c:v>6.63</c:v>
                </c:pt>
                <c:pt idx="384">
                  <c:v>6.64</c:v>
                </c:pt>
                <c:pt idx="385">
                  <c:v>6.65</c:v>
                </c:pt>
                <c:pt idx="386">
                  <c:v>6.66</c:v>
                </c:pt>
                <c:pt idx="387">
                  <c:v>6.67</c:v>
                </c:pt>
                <c:pt idx="388">
                  <c:v>6.68</c:v>
                </c:pt>
                <c:pt idx="389">
                  <c:v>6.69</c:v>
                </c:pt>
                <c:pt idx="390">
                  <c:v>6.7</c:v>
                </c:pt>
                <c:pt idx="391">
                  <c:v>6.71</c:v>
                </c:pt>
                <c:pt idx="392">
                  <c:v>6.72</c:v>
                </c:pt>
                <c:pt idx="393">
                  <c:v>6.73</c:v>
                </c:pt>
                <c:pt idx="394">
                  <c:v>6.74</c:v>
                </c:pt>
                <c:pt idx="395">
                  <c:v>6.75</c:v>
                </c:pt>
                <c:pt idx="396">
                  <c:v>6.76</c:v>
                </c:pt>
                <c:pt idx="397">
                  <c:v>6.77</c:v>
                </c:pt>
                <c:pt idx="398">
                  <c:v>6.78</c:v>
                </c:pt>
                <c:pt idx="399">
                  <c:v>6.79</c:v>
                </c:pt>
                <c:pt idx="400">
                  <c:v>6.8</c:v>
                </c:pt>
                <c:pt idx="401">
                  <c:v>6.81</c:v>
                </c:pt>
                <c:pt idx="402">
                  <c:v>6.82</c:v>
                </c:pt>
                <c:pt idx="403">
                  <c:v>6.83</c:v>
                </c:pt>
                <c:pt idx="404">
                  <c:v>6.84</c:v>
                </c:pt>
                <c:pt idx="405">
                  <c:v>6.85</c:v>
                </c:pt>
                <c:pt idx="406">
                  <c:v>6.86</c:v>
                </c:pt>
                <c:pt idx="407">
                  <c:v>6.87</c:v>
                </c:pt>
                <c:pt idx="408">
                  <c:v>6.88</c:v>
                </c:pt>
                <c:pt idx="409">
                  <c:v>6.89</c:v>
                </c:pt>
                <c:pt idx="410">
                  <c:v>6.9</c:v>
                </c:pt>
                <c:pt idx="411">
                  <c:v>6.91</c:v>
                </c:pt>
                <c:pt idx="412">
                  <c:v>6.92</c:v>
                </c:pt>
                <c:pt idx="413">
                  <c:v>6.93</c:v>
                </c:pt>
                <c:pt idx="414">
                  <c:v>6.94</c:v>
                </c:pt>
                <c:pt idx="415">
                  <c:v>6.95</c:v>
                </c:pt>
                <c:pt idx="416">
                  <c:v>6.96</c:v>
                </c:pt>
                <c:pt idx="417">
                  <c:v>6.97</c:v>
                </c:pt>
                <c:pt idx="418">
                  <c:v>6.98</c:v>
                </c:pt>
                <c:pt idx="419">
                  <c:v>6.99</c:v>
                </c:pt>
                <c:pt idx="420">
                  <c:v>7</c:v>
                </c:pt>
                <c:pt idx="421">
                  <c:v>7.01</c:v>
                </c:pt>
                <c:pt idx="422">
                  <c:v>7.02</c:v>
                </c:pt>
                <c:pt idx="423">
                  <c:v>7.03</c:v>
                </c:pt>
                <c:pt idx="424">
                  <c:v>7.04</c:v>
                </c:pt>
                <c:pt idx="425">
                  <c:v>7.05</c:v>
                </c:pt>
                <c:pt idx="426">
                  <c:v>7.06</c:v>
                </c:pt>
                <c:pt idx="427">
                  <c:v>7.07</c:v>
                </c:pt>
                <c:pt idx="428">
                  <c:v>7.08</c:v>
                </c:pt>
                <c:pt idx="429">
                  <c:v>7.09</c:v>
                </c:pt>
                <c:pt idx="430">
                  <c:v>7.1</c:v>
                </c:pt>
                <c:pt idx="431">
                  <c:v>7.11</c:v>
                </c:pt>
                <c:pt idx="432">
                  <c:v>7.12</c:v>
                </c:pt>
                <c:pt idx="433">
                  <c:v>7.13</c:v>
                </c:pt>
                <c:pt idx="434">
                  <c:v>7.14</c:v>
                </c:pt>
                <c:pt idx="435">
                  <c:v>7.15</c:v>
                </c:pt>
                <c:pt idx="436">
                  <c:v>7.16</c:v>
                </c:pt>
                <c:pt idx="437">
                  <c:v>7.17</c:v>
                </c:pt>
                <c:pt idx="438">
                  <c:v>7.18</c:v>
                </c:pt>
                <c:pt idx="439">
                  <c:v>7.19</c:v>
                </c:pt>
                <c:pt idx="440">
                  <c:v>7.2</c:v>
                </c:pt>
                <c:pt idx="441">
                  <c:v>7.21</c:v>
                </c:pt>
                <c:pt idx="442">
                  <c:v>7.22</c:v>
                </c:pt>
                <c:pt idx="443">
                  <c:v>7.23</c:v>
                </c:pt>
                <c:pt idx="444">
                  <c:v>7.24</c:v>
                </c:pt>
                <c:pt idx="445">
                  <c:v>7.25</c:v>
                </c:pt>
                <c:pt idx="446">
                  <c:v>7.26</c:v>
                </c:pt>
                <c:pt idx="447">
                  <c:v>7.27</c:v>
                </c:pt>
                <c:pt idx="448">
                  <c:v>7.28</c:v>
                </c:pt>
                <c:pt idx="449">
                  <c:v>7.29</c:v>
                </c:pt>
                <c:pt idx="450">
                  <c:v>7.3</c:v>
                </c:pt>
                <c:pt idx="451">
                  <c:v>7.31</c:v>
                </c:pt>
                <c:pt idx="452">
                  <c:v>7.32</c:v>
                </c:pt>
                <c:pt idx="453">
                  <c:v>7.33</c:v>
                </c:pt>
                <c:pt idx="454">
                  <c:v>7.34</c:v>
                </c:pt>
                <c:pt idx="455">
                  <c:v>7.35</c:v>
                </c:pt>
                <c:pt idx="456">
                  <c:v>7.36</c:v>
                </c:pt>
                <c:pt idx="457">
                  <c:v>7.37</c:v>
                </c:pt>
                <c:pt idx="458">
                  <c:v>7.38</c:v>
                </c:pt>
                <c:pt idx="459">
                  <c:v>7.39</c:v>
                </c:pt>
                <c:pt idx="460">
                  <c:v>7.4</c:v>
                </c:pt>
                <c:pt idx="461">
                  <c:v>7.41</c:v>
                </c:pt>
                <c:pt idx="462">
                  <c:v>7.42</c:v>
                </c:pt>
                <c:pt idx="463">
                  <c:v>7.43</c:v>
                </c:pt>
                <c:pt idx="464">
                  <c:v>7.44</c:v>
                </c:pt>
                <c:pt idx="465">
                  <c:v>7.45</c:v>
                </c:pt>
                <c:pt idx="466">
                  <c:v>7.46</c:v>
                </c:pt>
                <c:pt idx="467">
                  <c:v>7.47</c:v>
                </c:pt>
                <c:pt idx="468">
                  <c:v>7.48</c:v>
                </c:pt>
                <c:pt idx="469">
                  <c:v>7.49</c:v>
                </c:pt>
                <c:pt idx="470">
                  <c:v>7.5</c:v>
                </c:pt>
                <c:pt idx="471">
                  <c:v>7.51</c:v>
                </c:pt>
                <c:pt idx="472">
                  <c:v>7.52</c:v>
                </c:pt>
                <c:pt idx="473">
                  <c:v>7.53</c:v>
                </c:pt>
                <c:pt idx="474">
                  <c:v>7.54</c:v>
                </c:pt>
                <c:pt idx="475">
                  <c:v>7.55</c:v>
                </c:pt>
                <c:pt idx="476">
                  <c:v>7.56</c:v>
                </c:pt>
                <c:pt idx="477">
                  <c:v>7.57</c:v>
                </c:pt>
                <c:pt idx="478">
                  <c:v>7.58</c:v>
                </c:pt>
                <c:pt idx="479">
                  <c:v>7.59</c:v>
                </c:pt>
                <c:pt idx="480">
                  <c:v>7.6</c:v>
                </c:pt>
                <c:pt idx="481">
                  <c:v>7.61</c:v>
                </c:pt>
                <c:pt idx="482">
                  <c:v>7.62</c:v>
                </c:pt>
                <c:pt idx="483">
                  <c:v>7.63</c:v>
                </c:pt>
                <c:pt idx="484">
                  <c:v>7.64</c:v>
                </c:pt>
                <c:pt idx="485">
                  <c:v>7.65</c:v>
                </c:pt>
                <c:pt idx="486">
                  <c:v>7.66</c:v>
                </c:pt>
                <c:pt idx="487">
                  <c:v>7.67</c:v>
                </c:pt>
                <c:pt idx="488">
                  <c:v>7.68</c:v>
                </c:pt>
                <c:pt idx="489">
                  <c:v>7.69</c:v>
                </c:pt>
                <c:pt idx="490">
                  <c:v>7.7</c:v>
                </c:pt>
                <c:pt idx="491">
                  <c:v>7.71</c:v>
                </c:pt>
                <c:pt idx="492">
                  <c:v>7.72</c:v>
                </c:pt>
                <c:pt idx="493">
                  <c:v>7.73</c:v>
                </c:pt>
                <c:pt idx="494">
                  <c:v>7.74</c:v>
                </c:pt>
                <c:pt idx="495">
                  <c:v>7.75</c:v>
                </c:pt>
                <c:pt idx="496">
                  <c:v>7.76</c:v>
                </c:pt>
                <c:pt idx="497">
                  <c:v>7.77</c:v>
                </c:pt>
                <c:pt idx="498">
                  <c:v>7.78</c:v>
                </c:pt>
                <c:pt idx="499">
                  <c:v>7.79</c:v>
                </c:pt>
                <c:pt idx="500">
                  <c:v>7.8</c:v>
                </c:pt>
                <c:pt idx="501">
                  <c:v>7.81</c:v>
                </c:pt>
                <c:pt idx="502">
                  <c:v>7.82</c:v>
                </c:pt>
                <c:pt idx="503">
                  <c:v>7.83</c:v>
                </c:pt>
                <c:pt idx="504">
                  <c:v>7.84</c:v>
                </c:pt>
                <c:pt idx="505">
                  <c:v>7.85</c:v>
                </c:pt>
                <c:pt idx="506">
                  <c:v>7.86</c:v>
                </c:pt>
                <c:pt idx="507">
                  <c:v>7.87</c:v>
                </c:pt>
                <c:pt idx="508">
                  <c:v>7.88</c:v>
                </c:pt>
                <c:pt idx="509">
                  <c:v>7.89</c:v>
                </c:pt>
                <c:pt idx="510">
                  <c:v>7.9</c:v>
                </c:pt>
                <c:pt idx="511">
                  <c:v>7.91</c:v>
                </c:pt>
                <c:pt idx="512">
                  <c:v>7.92</c:v>
                </c:pt>
                <c:pt idx="513">
                  <c:v>7.93</c:v>
                </c:pt>
                <c:pt idx="514">
                  <c:v>7.94</c:v>
                </c:pt>
                <c:pt idx="515">
                  <c:v>7.95</c:v>
                </c:pt>
                <c:pt idx="516">
                  <c:v>7.96</c:v>
                </c:pt>
                <c:pt idx="517">
                  <c:v>7.97</c:v>
                </c:pt>
                <c:pt idx="518">
                  <c:v>7.98</c:v>
                </c:pt>
                <c:pt idx="519">
                  <c:v>7.99</c:v>
                </c:pt>
                <c:pt idx="520">
                  <c:v>8</c:v>
                </c:pt>
                <c:pt idx="521">
                  <c:v>8.01</c:v>
                </c:pt>
                <c:pt idx="522">
                  <c:v>8.02</c:v>
                </c:pt>
                <c:pt idx="523">
                  <c:v>8.0299999999999994</c:v>
                </c:pt>
                <c:pt idx="524">
                  <c:v>8.0399999999999991</c:v>
                </c:pt>
                <c:pt idx="525">
                  <c:v>8.0500000000000007</c:v>
                </c:pt>
                <c:pt idx="526">
                  <c:v>8.06</c:v>
                </c:pt>
                <c:pt idx="527">
                  <c:v>8.07</c:v>
                </c:pt>
                <c:pt idx="528">
                  <c:v>8.08</c:v>
                </c:pt>
                <c:pt idx="529">
                  <c:v>8.09</c:v>
                </c:pt>
                <c:pt idx="530">
                  <c:v>8.1</c:v>
                </c:pt>
                <c:pt idx="531">
                  <c:v>8.11</c:v>
                </c:pt>
                <c:pt idx="532">
                  <c:v>8.1199999999999992</c:v>
                </c:pt>
                <c:pt idx="533">
                  <c:v>8.1300000000000008</c:v>
                </c:pt>
                <c:pt idx="534">
                  <c:v>8.14</c:v>
                </c:pt>
                <c:pt idx="535">
                  <c:v>8.15</c:v>
                </c:pt>
                <c:pt idx="536">
                  <c:v>8.16</c:v>
                </c:pt>
                <c:pt idx="537">
                  <c:v>8.17</c:v>
                </c:pt>
                <c:pt idx="538">
                  <c:v>8.18</c:v>
                </c:pt>
                <c:pt idx="539">
                  <c:v>8.19</c:v>
                </c:pt>
                <c:pt idx="540">
                  <c:v>8.1999999999999993</c:v>
                </c:pt>
                <c:pt idx="541">
                  <c:v>8.2100000000000009</c:v>
                </c:pt>
                <c:pt idx="542">
                  <c:v>8.2200000000000006</c:v>
                </c:pt>
                <c:pt idx="543">
                  <c:v>8.23</c:v>
                </c:pt>
                <c:pt idx="544">
                  <c:v>8.24</c:v>
                </c:pt>
                <c:pt idx="545">
                  <c:v>8.25</c:v>
                </c:pt>
                <c:pt idx="546">
                  <c:v>8.26</c:v>
                </c:pt>
                <c:pt idx="547">
                  <c:v>8.27</c:v>
                </c:pt>
                <c:pt idx="548">
                  <c:v>8.2799999999999994</c:v>
                </c:pt>
                <c:pt idx="549">
                  <c:v>8.2899999999999991</c:v>
                </c:pt>
                <c:pt idx="550">
                  <c:v>8.3000000000000007</c:v>
                </c:pt>
                <c:pt idx="551">
                  <c:v>8.31</c:v>
                </c:pt>
                <c:pt idx="552">
                  <c:v>8.32</c:v>
                </c:pt>
                <c:pt idx="553">
                  <c:v>8.33</c:v>
                </c:pt>
                <c:pt idx="554">
                  <c:v>8.34</c:v>
                </c:pt>
                <c:pt idx="555">
                  <c:v>8.35</c:v>
                </c:pt>
                <c:pt idx="556">
                  <c:v>8.36</c:v>
                </c:pt>
                <c:pt idx="557">
                  <c:v>8.3699999999999992</c:v>
                </c:pt>
                <c:pt idx="558">
                  <c:v>8.3800000000000008</c:v>
                </c:pt>
                <c:pt idx="559">
                  <c:v>8.39</c:v>
                </c:pt>
                <c:pt idx="560">
                  <c:v>8.4</c:v>
                </c:pt>
                <c:pt idx="561">
                  <c:v>8.41</c:v>
                </c:pt>
                <c:pt idx="562">
                  <c:v>8.42</c:v>
                </c:pt>
                <c:pt idx="563">
                  <c:v>8.43</c:v>
                </c:pt>
                <c:pt idx="564">
                  <c:v>8.44</c:v>
                </c:pt>
                <c:pt idx="565">
                  <c:v>8.4499999999999993</c:v>
                </c:pt>
                <c:pt idx="566">
                  <c:v>8.4600000000000009</c:v>
                </c:pt>
                <c:pt idx="567">
                  <c:v>8.4700000000000006</c:v>
                </c:pt>
                <c:pt idx="568">
                  <c:v>8.48</c:v>
                </c:pt>
                <c:pt idx="569">
                  <c:v>8.49</c:v>
                </c:pt>
                <c:pt idx="570">
                  <c:v>8.5</c:v>
                </c:pt>
                <c:pt idx="571">
                  <c:v>8.51</c:v>
                </c:pt>
                <c:pt idx="572">
                  <c:v>8.52</c:v>
                </c:pt>
                <c:pt idx="573">
                  <c:v>8.5299999999999994</c:v>
                </c:pt>
                <c:pt idx="574">
                  <c:v>8.5399999999999991</c:v>
                </c:pt>
                <c:pt idx="575">
                  <c:v>8.5500000000000007</c:v>
                </c:pt>
                <c:pt idx="576">
                  <c:v>8.56</c:v>
                </c:pt>
                <c:pt idx="577">
                  <c:v>8.57</c:v>
                </c:pt>
                <c:pt idx="578">
                  <c:v>8.58</c:v>
                </c:pt>
                <c:pt idx="579">
                  <c:v>8.59</c:v>
                </c:pt>
                <c:pt idx="580">
                  <c:v>8.6</c:v>
                </c:pt>
                <c:pt idx="581">
                  <c:v>8.61</c:v>
                </c:pt>
                <c:pt idx="582">
                  <c:v>8.6199999999999992</c:v>
                </c:pt>
                <c:pt idx="583">
                  <c:v>8.6300000000000008</c:v>
                </c:pt>
                <c:pt idx="584">
                  <c:v>8.64</c:v>
                </c:pt>
                <c:pt idx="585">
                  <c:v>8.65</c:v>
                </c:pt>
                <c:pt idx="586">
                  <c:v>8.66</c:v>
                </c:pt>
                <c:pt idx="587">
                  <c:v>8.67</c:v>
                </c:pt>
                <c:pt idx="588">
                  <c:v>8.68</c:v>
                </c:pt>
                <c:pt idx="589">
                  <c:v>8.69</c:v>
                </c:pt>
                <c:pt idx="590">
                  <c:v>8.6999999999999993</c:v>
                </c:pt>
                <c:pt idx="591">
                  <c:v>8.7100000000000009</c:v>
                </c:pt>
                <c:pt idx="592">
                  <c:v>8.7200000000000006</c:v>
                </c:pt>
                <c:pt idx="593">
                  <c:v>8.73</c:v>
                </c:pt>
                <c:pt idx="594">
                  <c:v>8.74</c:v>
                </c:pt>
                <c:pt idx="595">
                  <c:v>8.75</c:v>
                </c:pt>
                <c:pt idx="596">
                  <c:v>8.76</c:v>
                </c:pt>
                <c:pt idx="597">
                  <c:v>8.77</c:v>
                </c:pt>
                <c:pt idx="598">
                  <c:v>8.7799999999999994</c:v>
                </c:pt>
                <c:pt idx="599">
                  <c:v>8.7899999999999991</c:v>
                </c:pt>
                <c:pt idx="600">
                  <c:v>8.8000000000000007</c:v>
                </c:pt>
                <c:pt idx="601">
                  <c:v>8.81</c:v>
                </c:pt>
                <c:pt idx="602">
                  <c:v>8.82</c:v>
                </c:pt>
                <c:pt idx="603">
                  <c:v>8.83</c:v>
                </c:pt>
                <c:pt idx="604">
                  <c:v>8.84</c:v>
                </c:pt>
                <c:pt idx="605">
                  <c:v>8.85</c:v>
                </c:pt>
                <c:pt idx="606">
                  <c:v>8.86</c:v>
                </c:pt>
                <c:pt idx="607">
                  <c:v>8.8699999999999992</c:v>
                </c:pt>
                <c:pt idx="608">
                  <c:v>8.8800000000000008</c:v>
                </c:pt>
                <c:pt idx="609">
                  <c:v>8.89</c:v>
                </c:pt>
                <c:pt idx="610">
                  <c:v>8.9</c:v>
                </c:pt>
                <c:pt idx="611">
                  <c:v>8.91</c:v>
                </c:pt>
                <c:pt idx="612">
                  <c:v>8.92</c:v>
                </c:pt>
                <c:pt idx="613">
                  <c:v>8.93</c:v>
                </c:pt>
                <c:pt idx="614">
                  <c:v>8.94</c:v>
                </c:pt>
                <c:pt idx="615">
                  <c:v>8.9499999999999993</c:v>
                </c:pt>
                <c:pt idx="616">
                  <c:v>8.9600000000000009</c:v>
                </c:pt>
                <c:pt idx="617">
                  <c:v>8.9700000000000006</c:v>
                </c:pt>
                <c:pt idx="618">
                  <c:v>8.98</c:v>
                </c:pt>
                <c:pt idx="619">
                  <c:v>8.99</c:v>
                </c:pt>
                <c:pt idx="620">
                  <c:v>9</c:v>
                </c:pt>
                <c:pt idx="621">
                  <c:v>9.01</c:v>
                </c:pt>
                <c:pt idx="622">
                  <c:v>9.02</c:v>
                </c:pt>
                <c:pt idx="623">
                  <c:v>9.0299999999999994</c:v>
                </c:pt>
                <c:pt idx="624">
                  <c:v>9.0399999999999991</c:v>
                </c:pt>
                <c:pt idx="625">
                  <c:v>9.0500000000000007</c:v>
                </c:pt>
                <c:pt idx="626">
                  <c:v>9.06</c:v>
                </c:pt>
                <c:pt idx="627">
                  <c:v>9.07</c:v>
                </c:pt>
                <c:pt idx="628">
                  <c:v>9.08</c:v>
                </c:pt>
                <c:pt idx="629">
                  <c:v>9.09</c:v>
                </c:pt>
                <c:pt idx="630">
                  <c:v>9.1</c:v>
                </c:pt>
                <c:pt idx="631">
                  <c:v>9.11</c:v>
                </c:pt>
                <c:pt idx="632">
                  <c:v>9.1199999999999992</c:v>
                </c:pt>
                <c:pt idx="633">
                  <c:v>9.1300000000000008</c:v>
                </c:pt>
                <c:pt idx="634">
                  <c:v>9.14</c:v>
                </c:pt>
                <c:pt idx="635">
                  <c:v>9.15</c:v>
                </c:pt>
                <c:pt idx="636">
                  <c:v>9.16</c:v>
                </c:pt>
                <c:pt idx="637">
                  <c:v>9.17</c:v>
                </c:pt>
                <c:pt idx="638">
                  <c:v>9.18</c:v>
                </c:pt>
                <c:pt idx="639">
                  <c:v>9.19</c:v>
                </c:pt>
                <c:pt idx="640">
                  <c:v>9.1999999999999993</c:v>
                </c:pt>
                <c:pt idx="641">
                  <c:v>9.2100000000000009</c:v>
                </c:pt>
                <c:pt idx="642">
                  <c:v>9.2200000000000006</c:v>
                </c:pt>
                <c:pt idx="643">
                  <c:v>9.23</c:v>
                </c:pt>
                <c:pt idx="644">
                  <c:v>9.24</c:v>
                </c:pt>
                <c:pt idx="645">
                  <c:v>9.25</c:v>
                </c:pt>
                <c:pt idx="646">
                  <c:v>9.26</c:v>
                </c:pt>
                <c:pt idx="647">
                  <c:v>9.27</c:v>
                </c:pt>
                <c:pt idx="648">
                  <c:v>9.2799999999999994</c:v>
                </c:pt>
                <c:pt idx="649">
                  <c:v>9.2899999999999991</c:v>
                </c:pt>
                <c:pt idx="650">
                  <c:v>9.3000000000000007</c:v>
                </c:pt>
                <c:pt idx="651">
                  <c:v>9.31</c:v>
                </c:pt>
                <c:pt idx="652">
                  <c:v>9.32</c:v>
                </c:pt>
                <c:pt idx="653">
                  <c:v>9.33</c:v>
                </c:pt>
                <c:pt idx="654">
                  <c:v>9.34</c:v>
                </c:pt>
                <c:pt idx="655">
                  <c:v>9.35</c:v>
                </c:pt>
                <c:pt idx="656">
                  <c:v>9.36</c:v>
                </c:pt>
                <c:pt idx="657">
                  <c:v>9.3699999999999992</c:v>
                </c:pt>
                <c:pt idx="658">
                  <c:v>9.3800000000000008</c:v>
                </c:pt>
                <c:pt idx="659">
                  <c:v>9.39</c:v>
                </c:pt>
                <c:pt idx="660">
                  <c:v>9.4</c:v>
                </c:pt>
                <c:pt idx="661">
                  <c:v>9.41</c:v>
                </c:pt>
                <c:pt idx="662">
                  <c:v>9.42</c:v>
                </c:pt>
                <c:pt idx="663">
                  <c:v>9.43</c:v>
                </c:pt>
                <c:pt idx="664">
                  <c:v>9.44</c:v>
                </c:pt>
                <c:pt idx="665">
                  <c:v>9.4499999999999993</c:v>
                </c:pt>
                <c:pt idx="666">
                  <c:v>9.4600000000000009</c:v>
                </c:pt>
                <c:pt idx="667">
                  <c:v>9.4700000000000006</c:v>
                </c:pt>
                <c:pt idx="668">
                  <c:v>9.48</c:v>
                </c:pt>
                <c:pt idx="669">
                  <c:v>9.49</c:v>
                </c:pt>
                <c:pt idx="670">
                  <c:v>9.5</c:v>
                </c:pt>
                <c:pt idx="671">
                  <c:v>9.51</c:v>
                </c:pt>
                <c:pt idx="672">
                  <c:v>9.52</c:v>
                </c:pt>
                <c:pt idx="673">
                  <c:v>9.5299999999999994</c:v>
                </c:pt>
                <c:pt idx="674">
                  <c:v>9.5399999999999991</c:v>
                </c:pt>
                <c:pt idx="675">
                  <c:v>9.5500000000000007</c:v>
                </c:pt>
                <c:pt idx="676">
                  <c:v>9.56</c:v>
                </c:pt>
                <c:pt idx="677">
                  <c:v>9.57</c:v>
                </c:pt>
                <c:pt idx="678">
                  <c:v>9.58</c:v>
                </c:pt>
                <c:pt idx="679">
                  <c:v>9.59</c:v>
                </c:pt>
                <c:pt idx="680">
                  <c:v>9.6</c:v>
                </c:pt>
                <c:pt idx="681">
                  <c:v>9.61</c:v>
                </c:pt>
                <c:pt idx="682">
                  <c:v>9.6199999999999992</c:v>
                </c:pt>
                <c:pt idx="683">
                  <c:v>9.6300000000000008</c:v>
                </c:pt>
                <c:pt idx="684">
                  <c:v>9.64</c:v>
                </c:pt>
                <c:pt idx="685">
                  <c:v>9.65</c:v>
                </c:pt>
                <c:pt idx="686">
                  <c:v>9.66</c:v>
                </c:pt>
                <c:pt idx="687">
                  <c:v>9.67</c:v>
                </c:pt>
                <c:pt idx="688">
                  <c:v>9.68</c:v>
                </c:pt>
                <c:pt idx="689">
                  <c:v>9.69</c:v>
                </c:pt>
                <c:pt idx="690">
                  <c:v>9.6999999999999993</c:v>
                </c:pt>
                <c:pt idx="691">
                  <c:v>9.7100000000000009</c:v>
                </c:pt>
                <c:pt idx="692">
                  <c:v>9.7200000000000006</c:v>
                </c:pt>
                <c:pt idx="693">
                  <c:v>9.73</c:v>
                </c:pt>
                <c:pt idx="694">
                  <c:v>9.74</c:v>
                </c:pt>
                <c:pt idx="695">
                  <c:v>9.75</c:v>
                </c:pt>
                <c:pt idx="696">
                  <c:v>9.76</c:v>
                </c:pt>
                <c:pt idx="697">
                  <c:v>9.77</c:v>
                </c:pt>
                <c:pt idx="698">
                  <c:v>9.7799999999999994</c:v>
                </c:pt>
                <c:pt idx="699">
                  <c:v>9.7899999999999991</c:v>
                </c:pt>
                <c:pt idx="700">
                  <c:v>9.8000000000000007</c:v>
                </c:pt>
                <c:pt idx="701">
                  <c:v>9.81</c:v>
                </c:pt>
                <c:pt idx="702">
                  <c:v>9.82</c:v>
                </c:pt>
                <c:pt idx="703">
                  <c:v>9.83</c:v>
                </c:pt>
                <c:pt idx="704">
                  <c:v>9.84</c:v>
                </c:pt>
                <c:pt idx="705">
                  <c:v>9.85</c:v>
                </c:pt>
                <c:pt idx="706">
                  <c:v>9.86</c:v>
                </c:pt>
                <c:pt idx="707">
                  <c:v>9.8699999999999992</c:v>
                </c:pt>
                <c:pt idx="708">
                  <c:v>9.8800000000000008</c:v>
                </c:pt>
                <c:pt idx="709">
                  <c:v>9.89</c:v>
                </c:pt>
                <c:pt idx="710">
                  <c:v>9.9</c:v>
                </c:pt>
                <c:pt idx="711">
                  <c:v>9.91</c:v>
                </c:pt>
                <c:pt idx="712">
                  <c:v>9.92</c:v>
                </c:pt>
                <c:pt idx="713">
                  <c:v>9.93</c:v>
                </c:pt>
                <c:pt idx="714">
                  <c:v>9.94</c:v>
                </c:pt>
                <c:pt idx="715">
                  <c:v>9.9499999999999993</c:v>
                </c:pt>
                <c:pt idx="716">
                  <c:v>9.9600000000000009</c:v>
                </c:pt>
                <c:pt idx="717">
                  <c:v>9.9700000000000006</c:v>
                </c:pt>
                <c:pt idx="718">
                  <c:v>9.98</c:v>
                </c:pt>
                <c:pt idx="719">
                  <c:v>9.99</c:v>
                </c:pt>
                <c:pt idx="720">
                  <c:v>10</c:v>
                </c:pt>
              </c:numCache>
            </c:numRef>
          </c:xVal>
          <c:yVal>
            <c:numRef>
              <c:f>All!$E$2:$E$722</c:f>
              <c:numCache>
                <c:formatCode>General</c:formatCode>
                <c:ptCount val="721"/>
                <c:pt idx="0">
                  <c:v>330</c:v>
                </c:pt>
                <c:pt idx="1">
                  <c:v>330</c:v>
                </c:pt>
                <c:pt idx="2">
                  <c:v>330</c:v>
                </c:pt>
                <c:pt idx="3">
                  <c:v>330</c:v>
                </c:pt>
                <c:pt idx="4">
                  <c:v>330</c:v>
                </c:pt>
                <c:pt idx="5">
                  <c:v>330</c:v>
                </c:pt>
                <c:pt idx="6">
                  <c:v>330</c:v>
                </c:pt>
                <c:pt idx="7">
                  <c:v>330</c:v>
                </c:pt>
                <c:pt idx="8">
                  <c:v>330</c:v>
                </c:pt>
                <c:pt idx="9">
                  <c:v>330</c:v>
                </c:pt>
                <c:pt idx="10">
                  <c:v>330</c:v>
                </c:pt>
                <c:pt idx="11">
                  <c:v>330</c:v>
                </c:pt>
                <c:pt idx="12">
                  <c:v>330</c:v>
                </c:pt>
                <c:pt idx="13">
                  <c:v>330</c:v>
                </c:pt>
                <c:pt idx="14">
                  <c:v>330</c:v>
                </c:pt>
                <c:pt idx="15">
                  <c:v>330</c:v>
                </c:pt>
                <c:pt idx="16">
                  <c:v>330</c:v>
                </c:pt>
                <c:pt idx="17">
                  <c:v>330</c:v>
                </c:pt>
                <c:pt idx="18">
                  <c:v>330</c:v>
                </c:pt>
                <c:pt idx="19">
                  <c:v>330</c:v>
                </c:pt>
                <c:pt idx="20">
                  <c:v>330</c:v>
                </c:pt>
                <c:pt idx="21">
                  <c:v>330</c:v>
                </c:pt>
                <c:pt idx="22">
                  <c:v>330</c:v>
                </c:pt>
                <c:pt idx="23">
                  <c:v>330</c:v>
                </c:pt>
                <c:pt idx="24">
                  <c:v>330</c:v>
                </c:pt>
                <c:pt idx="25">
                  <c:v>330</c:v>
                </c:pt>
                <c:pt idx="26">
                  <c:v>330</c:v>
                </c:pt>
                <c:pt idx="27">
                  <c:v>330</c:v>
                </c:pt>
                <c:pt idx="28">
                  <c:v>330</c:v>
                </c:pt>
                <c:pt idx="29">
                  <c:v>330</c:v>
                </c:pt>
                <c:pt idx="30">
                  <c:v>330</c:v>
                </c:pt>
                <c:pt idx="31">
                  <c:v>330</c:v>
                </c:pt>
                <c:pt idx="32">
                  <c:v>330</c:v>
                </c:pt>
                <c:pt idx="33">
                  <c:v>330</c:v>
                </c:pt>
                <c:pt idx="34">
                  <c:v>330</c:v>
                </c:pt>
                <c:pt idx="35">
                  <c:v>330</c:v>
                </c:pt>
                <c:pt idx="36">
                  <c:v>330</c:v>
                </c:pt>
                <c:pt idx="37">
                  <c:v>330</c:v>
                </c:pt>
                <c:pt idx="38">
                  <c:v>330</c:v>
                </c:pt>
                <c:pt idx="39">
                  <c:v>330</c:v>
                </c:pt>
                <c:pt idx="40">
                  <c:v>330</c:v>
                </c:pt>
                <c:pt idx="41">
                  <c:v>330</c:v>
                </c:pt>
                <c:pt idx="42">
                  <c:v>330</c:v>
                </c:pt>
                <c:pt idx="43">
                  <c:v>330</c:v>
                </c:pt>
                <c:pt idx="44">
                  <c:v>330</c:v>
                </c:pt>
                <c:pt idx="45">
                  <c:v>330</c:v>
                </c:pt>
                <c:pt idx="46">
                  <c:v>330</c:v>
                </c:pt>
                <c:pt idx="47">
                  <c:v>330</c:v>
                </c:pt>
                <c:pt idx="48">
                  <c:v>330</c:v>
                </c:pt>
                <c:pt idx="49">
                  <c:v>330</c:v>
                </c:pt>
                <c:pt idx="50">
                  <c:v>330</c:v>
                </c:pt>
                <c:pt idx="51">
                  <c:v>330</c:v>
                </c:pt>
                <c:pt idx="52">
                  <c:v>330</c:v>
                </c:pt>
                <c:pt idx="53">
                  <c:v>330</c:v>
                </c:pt>
                <c:pt idx="54">
                  <c:v>330</c:v>
                </c:pt>
                <c:pt idx="55">
                  <c:v>330</c:v>
                </c:pt>
                <c:pt idx="56">
                  <c:v>330</c:v>
                </c:pt>
                <c:pt idx="57">
                  <c:v>330</c:v>
                </c:pt>
                <c:pt idx="58">
                  <c:v>330</c:v>
                </c:pt>
                <c:pt idx="59">
                  <c:v>330</c:v>
                </c:pt>
                <c:pt idx="60">
                  <c:v>330</c:v>
                </c:pt>
                <c:pt idx="61">
                  <c:v>330</c:v>
                </c:pt>
                <c:pt idx="62">
                  <c:v>330</c:v>
                </c:pt>
                <c:pt idx="63">
                  <c:v>330</c:v>
                </c:pt>
                <c:pt idx="64">
                  <c:v>330</c:v>
                </c:pt>
                <c:pt idx="65">
                  <c:v>330</c:v>
                </c:pt>
                <c:pt idx="66">
                  <c:v>330</c:v>
                </c:pt>
                <c:pt idx="67">
                  <c:v>330</c:v>
                </c:pt>
                <c:pt idx="68">
                  <c:v>330</c:v>
                </c:pt>
                <c:pt idx="69">
                  <c:v>330</c:v>
                </c:pt>
                <c:pt idx="70">
                  <c:v>330</c:v>
                </c:pt>
                <c:pt idx="71">
                  <c:v>330</c:v>
                </c:pt>
                <c:pt idx="72">
                  <c:v>330</c:v>
                </c:pt>
                <c:pt idx="73">
                  <c:v>330</c:v>
                </c:pt>
                <c:pt idx="74">
                  <c:v>330</c:v>
                </c:pt>
                <c:pt idx="75">
                  <c:v>330</c:v>
                </c:pt>
                <c:pt idx="76">
                  <c:v>330</c:v>
                </c:pt>
                <c:pt idx="77">
                  <c:v>330</c:v>
                </c:pt>
                <c:pt idx="78">
                  <c:v>330</c:v>
                </c:pt>
                <c:pt idx="79">
                  <c:v>330</c:v>
                </c:pt>
                <c:pt idx="80">
                  <c:v>330</c:v>
                </c:pt>
                <c:pt idx="81">
                  <c:v>330</c:v>
                </c:pt>
                <c:pt idx="82">
                  <c:v>330</c:v>
                </c:pt>
                <c:pt idx="83">
                  <c:v>330</c:v>
                </c:pt>
                <c:pt idx="84">
                  <c:v>330</c:v>
                </c:pt>
                <c:pt idx="85">
                  <c:v>330</c:v>
                </c:pt>
                <c:pt idx="86">
                  <c:v>330</c:v>
                </c:pt>
                <c:pt idx="87">
                  <c:v>330</c:v>
                </c:pt>
                <c:pt idx="88">
                  <c:v>330</c:v>
                </c:pt>
                <c:pt idx="89">
                  <c:v>330</c:v>
                </c:pt>
                <c:pt idx="90">
                  <c:v>330</c:v>
                </c:pt>
                <c:pt idx="91">
                  <c:v>330</c:v>
                </c:pt>
                <c:pt idx="92">
                  <c:v>330</c:v>
                </c:pt>
                <c:pt idx="93">
                  <c:v>330</c:v>
                </c:pt>
                <c:pt idx="94">
                  <c:v>330</c:v>
                </c:pt>
                <c:pt idx="95">
                  <c:v>330</c:v>
                </c:pt>
                <c:pt idx="96">
                  <c:v>330</c:v>
                </c:pt>
                <c:pt idx="97">
                  <c:v>330</c:v>
                </c:pt>
                <c:pt idx="98">
                  <c:v>330</c:v>
                </c:pt>
                <c:pt idx="99">
                  <c:v>330</c:v>
                </c:pt>
                <c:pt idx="100">
                  <c:v>330</c:v>
                </c:pt>
                <c:pt idx="101">
                  <c:v>330</c:v>
                </c:pt>
                <c:pt idx="102">
                  <c:v>330</c:v>
                </c:pt>
                <c:pt idx="103">
                  <c:v>330</c:v>
                </c:pt>
                <c:pt idx="104">
                  <c:v>330</c:v>
                </c:pt>
                <c:pt idx="105">
                  <c:v>330</c:v>
                </c:pt>
                <c:pt idx="106">
                  <c:v>330</c:v>
                </c:pt>
                <c:pt idx="107">
                  <c:v>330</c:v>
                </c:pt>
                <c:pt idx="108">
                  <c:v>330</c:v>
                </c:pt>
                <c:pt idx="109">
                  <c:v>330</c:v>
                </c:pt>
                <c:pt idx="110">
                  <c:v>330</c:v>
                </c:pt>
                <c:pt idx="111">
                  <c:v>330</c:v>
                </c:pt>
                <c:pt idx="112">
                  <c:v>330</c:v>
                </c:pt>
                <c:pt idx="113">
                  <c:v>330</c:v>
                </c:pt>
                <c:pt idx="114">
                  <c:v>330</c:v>
                </c:pt>
                <c:pt idx="115">
                  <c:v>330</c:v>
                </c:pt>
                <c:pt idx="116">
                  <c:v>330</c:v>
                </c:pt>
                <c:pt idx="117">
                  <c:v>330</c:v>
                </c:pt>
                <c:pt idx="118">
                  <c:v>330</c:v>
                </c:pt>
                <c:pt idx="119">
                  <c:v>330</c:v>
                </c:pt>
                <c:pt idx="120">
                  <c:v>330</c:v>
                </c:pt>
                <c:pt idx="121">
                  <c:v>330</c:v>
                </c:pt>
                <c:pt idx="122">
                  <c:v>330</c:v>
                </c:pt>
                <c:pt idx="123">
                  <c:v>330</c:v>
                </c:pt>
                <c:pt idx="124">
                  <c:v>330</c:v>
                </c:pt>
                <c:pt idx="125">
                  <c:v>330</c:v>
                </c:pt>
                <c:pt idx="126">
                  <c:v>330</c:v>
                </c:pt>
                <c:pt idx="127">
                  <c:v>330</c:v>
                </c:pt>
                <c:pt idx="128">
                  <c:v>330</c:v>
                </c:pt>
                <c:pt idx="129">
                  <c:v>330</c:v>
                </c:pt>
                <c:pt idx="130">
                  <c:v>330</c:v>
                </c:pt>
                <c:pt idx="131">
                  <c:v>330</c:v>
                </c:pt>
                <c:pt idx="132">
                  <c:v>330</c:v>
                </c:pt>
                <c:pt idx="133">
                  <c:v>330</c:v>
                </c:pt>
                <c:pt idx="134">
                  <c:v>330</c:v>
                </c:pt>
                <c:pt idx="135">
                  <c:v>330</c:v>
                </c:pt>
                <c:pt idx="136">
                  <c:v>330</c:v>
                </c:pt>
                <c:pt idx="137">
                  <c:v>330</c:v>
                </c:pt>
                <c:pt idx="138">
                  <c:v>330</c:v>
                </c:pt>
                <c:pt idx="139">
                  <c:v>330</c:v>
                </c:pt>
                <c:pt idx="140">
                  <c:v>330</c:v>
                </c:pt>
                <c:pt idx="141">
                  <c:v>330</c:v>
                </c:pt>
                <c:pt idx="142">
                  <c:v>330</c:v>
                </c:pt>
                <c:pt idx="143">
                  <c:v>330</c:v>
                </c:pt>
                <c:pt idx="144">
                  <c:v>330</c:v>
                </c:pt>
                <c:pt idx="145">
                  <c:v>330</c:v>
                </c:pt>
                <c:pt idx="146">
                  <c:v>330</c:v>
                </c:pt>
                <c:pt idx="147">
                  <c:v>330</c:v>
                </c:pt>
                <c:pt idx="148">
                  <c:v>330</c:v>
                </c:pt>
                <c:pt idx="149">
                  <c:v>330</c:v>
                </c:pt>
                <c:pt idx="150">
                  <c:v>330</c:v>
                </c:pt>
                <c:pt idx="151">
                  <c:v>330</c:v>
                </c:pt>
                <c:pt idx="152">
                  <c:v>330</c:v>
                </c:pt>
                <c:pt idx="153">
                  <c:v>330</c:v>
                </c:pt>
                <c:pt idx="154">
                  <c:v>330</c:v>
                </c:pt>
                <c:pt idx="155">
                  <c:v>330</c:v>
                </c:pt>
                <c:pt idx="156">
                  <c:v>330</c:v>
                </c:pt>
                <c:pt idx="157">
                  <c:v>330</c:v>
                </c:pt>
                <c:pt idx="158">
                  <c:v>330</c:v>
                </c:pt>
                <c:pt idx="159">
                  <c:v>330</c:v>
                </c:pt>
                <c:pt idx="160">
                  <c:v>330</c:v>
                </c:pt>
                <c:pt idx="161">
                  <c:v>330</c:v>
                </c:pt>
                <c:pt idx="162">
                  <c:v>330</c:v>
                </c:pt>
                <c:pt idx="163">
                  <c:v>330</c:v>
                </c:pt>
                <c:pt idx="164">
                  <c:v>330</c:v>
                </c:pt>
                <c:pt idx="165">
                  <c:v>330</c:v>
                </c:pt>
                <c:pt idx="166">
                  <c:v>330</c:v>
                </c:pt>
                <c:pt idx="167">
                  <c:v>330</c:v>
                </c:pt>
                <c:pt idx="168">
                  <c:v>330</c:v>
                </c:pt>
                <c:pt idx="169">
                  <c:v>330</c:v>
                </c:pt>
                <c:pt idx="170">
                  <c:v>330</c:v>
                </c:pt>
                <c:pt idx="171">
                  <c:v>330</c:v>
                </c:pt>
                <c:pt idx="172">
                  <c:v>330</c:v>
                </c:pt>
                <c:pt idx="173">
                  <c:v>330</c:v>
                </c:pt>
                <c:pt idx="174">
                  <c:v>330</c:v>
                </c:pt>
                <c:pt idx="175">
                  <c:v>330</c:v>
                </c:pt>
                <c:pt idx="176">
                  <c:v>330</c:v>
                </c:pt>
                <c:pt idx="177">
                  <c:v>330</c:v>
                </c:pt>
                <c:pt idx="178">
                  <c:v>330</c:v>
                </c:pt>
                <c:pt idx="179">
                  <c:v>330</c:v>
                </c:pt>
                <c:pt idx="180">
                  <c:v>330</c:v>
                </c:pt>
                <c:pt idx="181">
                  <c:v>330</c:v>
                </c:pt>
                <c:pt idx="182">
                  <c:v>330</c:v>
                </c:pt>
                <c:pt idx="183">
                  <c:v>330</c:v>
                </c:pt>
                <c:pt idx="184">
                  <c:v>330</c:v>
                </c:pt>
                <c:pt idx="185">
                  <c:v>330</c:v>
                </c:pt>
                <c:pt idx="186">
                  <c:v>330</c:v>
                </c:pt>
                <c:pt idx="187">
                  <c:v>330</c:v>
                </c:pt>
                <c:pt idx="188">
                  <c:v>330</c:v>
                </c:pt>
                <c:pt idx="189">
                  <c:v>330</c:v>
                </c:pt>
                <c:pt idx="190">
                  <c:v>330</c:v>
                </c:pt>
                <c:pt idx="191">
                  <c:v>330</c:v>
                </c:pt>
                <c:pt idx="192">
                  <c:v>330</c:v>
                </c:pt>
                <c:pt idx="193">
                  <c:v>330</c:v>
                </c:pt>
                <c:pt idx="194">
                  <c:v>330</c:v>
                </c:pt>
                <c:pt idx="195">
                  <c:v>330</c:v>
                </c:pt>
                <c:pt idx="196">
                  <c:v>330</c:v>
                </c:pt>
                <c:pt idx="197">
                  <c:v>330</c:v>
                </c:pt>
                <c:pt idx="198">
                  <c:v>330</c:v>
                </c:pt>
                <c:pt idx="199">
                  <c:v>330</c:v>
                </c:pt>
                <c:pt idx="200">
                  <c:v>330</c:v>
                </c:pt>
                <c:pt idx="201">
                  <c:v>330</c:v>
                </c:pt>
                <c:pt idx="202">
                  <c:v>330</c:v>
                </c:pt>
                <c:pt idx="203">
                  <c:v>330</c:v>
                </c:pt>
                <c:pt idx="204">
                  <c:v>330</c:v>
                </c:pt>
                <c:pt idx="205">
                  <c:v>330</c:v>
                </c:pt>
                <c:pt idx="206">
                  <c:v>330</c:v>
                </c:pt>
                <c:pt idx="207">
                  <c:v>330</c:v>
                </c:pt>
                <c:pt idx="208">
                  <c:v>330</c:v>
                </c:pt>
                <c:pt idx="209">
                  <c:v>330</c:v>
                </c:pt>
                <c:pt idx="210">
                  <c:v>330</c:v>
                </c:pt>
                <c:pt idx="211">
                  <c:v>330</c:v>
                </c:pt>
                <c:pt idx="212">
                  <c:v>330</c:v>
                </c:pt>
                <c:pt idx="213">
                  <c:v>330</c:v>
                </c:pt>
                <c:pt idx="214">
                  <c:v>330</c:v>
                </c:pt>
                <c:pt idx="215">
                  <c:v>330</c:v>
                </c:pt>
                <c:pt idx="216">
                  <c:v>330</c:v>
                </c:pt>
                <c:pt idx="217">
                  <c:v>330</c:v>
                </c:pt>
                <c:pt idx="218">
                  <c:v>330</c:v>
                </c:pt>
                <c:pt idx="219">
                  <c:v>330</c:v>
                </c:pt>
                <c:pt idx="220">
                  <c:v>330</c:v>
                </c:pt>
                <c:pt idx="221">
                  <c:v>330</c:v>
                </c:pt>
                <c:pt idx="222">
                  <c:v>330</c:v>
                </c:pt>
                <c:pt idx="223">
                  <c:v>330</c:v>
                </c:pt>
                <c:pt idx="224">
                  <c:v>330</c:v>
                </c:pt>
                <c:pt idx="225">
                  <c:v>330</c:v>
                </c:pt>
                <c:pt idx="226">
                  <c:v>330</c:v>
                </c:pt>
                <c:pt idx="227">
                  <c:v>330</c:v>
                </c:pt>
                <c:pt idx="228">
                  <c:v>330</c:v>
                </c:pt>
                <c:pt idx="229">
                  <c:v>330</c:v>
                </c:pt>
                <c:pt idx="230">
                  <c:v>330</c:v>
                </c:pt>
                <c:pt idx="231">
                  <c:v>330</c:v>
                </c:pt>
                <c:pt idx="232">
                  <c:v>330</c:v>
                </c:pt>
                <c:pt idx="233">
                  <c:v>330</c:v>
                </c:pt>
                <c:pt idx="234">
                  <c:v>330</c:v>
                </c:pt>
                <c:pt idx="235">
                  <c:v>330</c:v>
                </c:pt>
                <c:pt idx="236">
                  <c:v>330</c:v>
                </c:pt>
                <c:pt idx="237">
                  <c:v>330</c:v>
                </c:pt>
                <c:pt idx="238">
                  <c:v>330</c:v>
                </c:pt>
                <c:pt idx="239">
                  <c:v>330</c:v>
                </c:pt>
                <c:pt idx="240">
                  <c:v>330</c:v>
                </c:pt>
                <c:pt idx="241">
                  <c:v>330</c:v>
                </c:pt>
                <c:pt idx="242">
                  <c:v>330</c:v>
                </c:pt>
                <c:pt idx="243">
                  <c:v>330</c:v>
                </c:pt>
                <c:pt idx="244">
                  <c:v>330</c:v>
                </c:pt>
                <c:pt idx="245">
                  <c:v>330</c:v>
                </c:pt>
                <c:pt idx="246">
                  <c:v>330</c:v>
                </c:pt>
                <c:pt idx="247">
                  <c:v>330</c:v>
                </c:pt>
                <c:pt idx="248">
                  <c:v>330</c:v>
                </c:pt>
                <c:pt idx="249">
                  <c:v>330</c:v>
                </c:pt>
                <c:pt idx="250">
                  <c:v>330</c:v>
                </c:pt>
                <c:pt idx="251">
                  <c:v>330</c:v>
                </c:pt>
                <c:pt idx="252">
                  <c:v>330</c:v>
                </c:pt>
                <c:pt idx="253">
                  <c:v>330</c:v>
                </c:pt>
                <c:pt idx="254">
                  <c:v>330</c:v>
                </c:pt>
                <c:pt idx="255">
                  <c:v>330</c:v>
                </c:pt>
                <c:pt idx="256">
                  <c:v>330</c:v>
                </c:pt>
                <c:pt idx="257">
                  <c:v>330</c:v>
                </c:pt>
                <c:pt idx="258">
                  <c:v>330</c:v>
                </c:pt>
                <c:pt idx="259">
                  <c:v>330</c:v>
                </c:pt>
                <c:pt idx="260">
                  <c:v>330</c:v>
                </c:pt>
                <c:pt idx="261">
                  <c:v>330</c:v>
                </c:pt>
                <c:pt idx="262">
                  <c:v>330</c:v>
                </c:pt>
                <c:pt idx="263">
                  <c:v>330</c:v>
                </c:pt>
                <c:pt idx="264">
                  <c:v>330</c:v>
                </c:pt>
                <c:pt idx="265">
                  <c:v>330</c:v>
                </c:pt>
                <c:pt idx="266">
                  <c:v>330</c:v>
                </c:pt>
                <c:pt idx="267">
                  <c:v>330</c:v>
                </c:pt>
                <c:pt idx="268">
                  <c:v>330</c:v>
                </c:pt>
                <c:pt idx="269">
                  <c:v>330</c:v>
                </c:pt>
                <c:pt idx="270">
                  <c:v>330</c:v>
                </c:pt>
                <c:pt idx="271">
                  <c:v>330</c:v>
                </c:pt>
                <c:pt idx="272">
                  <c:v>330</c:v>
                </c:pt>
                <c:pt idx="273">
                  <c:v>330</c:v>
                </c:pt>
                <c:pt idx="274">
                  <c:v>330</c:v>
                </c:pt>
                <c:pt idx="275">
                  <c:v>330</c:v>
                </c:pt>
                <c:pt idx="276">
                  <c:v>330</c:v>
                </c:pt>
                <c:pt idx="277">
                  <c:v>330</c:v>
                </c:pt>
                <c:pt idx="278">
                  <c:v>330</c:v>
                </c:pt>
                <c:pt idx="279">
                  <c:v>330</c:v>
                </c:pt>
                <c:pt idx="280">
                  <c:v>330</c:v>
                </c:pt>
                <c:pt idx="281">
                  <c:v>330</c:v>
                </c:pt>
                <c:pt idx="282">
                  <c:v>330</c:v>
                </c:pt>
                <c:pt idx="283">
                  <c:v>330</c:v>
                </c:pt>
                <c:pt idx="284">
                  <c:v>330</c:v>
                </c:pt>
                <c:pt idx="285">
                  <c:v>330</c:v>
                </c:pt>
                <c:pt idx="286">
                  <c:v>330</c:v>
                </c:pt>
                <c:pt idx="287">
                  <c:v>330</c:v>
                </c:pt>
                <c:pt idx="288">
                  <c:v>330</c:v>
                </c:pt>
                <c:pt idx="289">
                  <c:v>330</c:v>
                </c:pt>
                <c:pt idx="290">
                  <c:v>330</c:v>
                </c:pt>
                <c:pt idx="291">
                  <c:v>330</c:v>
                </c:pt>
                <c:pt idx="292">
                  <c:v>330</c:v>
                </c:pt>
                <c:pt idx="293">
                  <c:v>330</c:v>
                </c:pt>
                <c:pt idx="294">
                  <c:v>330</c:v>
                </c:pt>
                <c:pt idx="295">
                  <c:v>330</c:v>
                </c:pt>
                <c:pt idx="296">
                  <c:v>330</c:v>
                </c:pt>
                <c:pt idx="297">
                  <c:v>330</c:v>
                </c:pt>
                <c:pt idx="298">
                  <c:v>330</c:v>
                </c:pt>
                <c:pt idx="299">
                  <c:v>330</c:v>
                </c:pt>
                <c:pt idx="300">
                  <c:v>330</c:v>
                </c:pt>
                <c:pt idx="301">
                  <c:v>330</c:v>
                </c:pt>
                <c:pt idx="302">
                  <c:v>330</c:v>
                </c:pt>
                <c:pt idx="303">
                  <c:v>330</c:v>
                </c:pt>
                <c:pt idx="304">
                  <c:v>330</c:v>
                </c:pt>
                <c:pt idx="305">
                  <c:v>330</c:v>
                </c:pt>
                <c:pt idx="306">
                  <c:v>330</c:v>
                </c:pt>
                <c:pt idx="307">
                  <c:v>330</c:v>
                </c:pt>
                <c:pt idx="308">
                  <c:v>330</c:v>
                </c:pt>
                <c:pt idx="309">
                  <c:v>330</c:v>
                </c:pt>
                <c:pt idx="310">
                  <c:v>330</c:v>
                </c:pt>
                <c:pt idx="311">
                  <c:v>330</c:v>
                </c:pt>
                <c:pt idx="312">
                  <c:v>330</c:v>
                </c:pt>
                <c:pt idx="313">
                  <c:v>330</c:v>
                </c:pt>
                <c:pt idx="314">
                  <c:v>330</c:v>
                </c:pt>
                <c:pt idx="315">
                  <c:v>330</c:v>
                </c:pt>
                <c:pt idx="316">
                  <c:v>330</c:v>
                </c:pt>
                <c:pt idx="317">
                  <c:v>330</c:v>
                </c:pt>
                <c:pt idx="318">
                  <c:v>330</c:v>
                </c:pt>
                <c:pt idx="319">
                  <c:v>330</c:v>
                </c:pt>
                <c:pt idx="320">
                  <c:v>330</c:v>
                </c:pt>
                <c:pt idx="321">
                  <c:v>330</c:v>
                </c:pt>
                <c:pt idx="322">
                  <c:v>330</c:v>
                </c:pt>
                <c:pt idx="323">
                  <c:v>330</c:v>
                </c:pt>
                <c:pt idx="324">
                  <c:v>330</c:v>
                </c:pt>
                <c:pt idx="325">
                  <c:v>330</c:v>
                </c:pt>
                <c:pt idx="326">
                  <c:v>330</c:v>
                </c:pt>
                <c:pt idx="327">
                  <c:v>330</c:v>
                </c:pt>
                <c:pt idx="328">
                  <c:v>330</c:v>
                </c:pt>
                <c:pt idx="329">
                  <c:v>330</c:v>
                </c:pt>
                <c:pt idx="330">
                  <c:v>330</c:v>
                </c:pt>
                <c:pt idx="331">
                  <c:v>330</c:v>
                </c:pt>
                <c:pt idx="332">
                  <c:v>330</c:v>
                </c:pt>
                <c:pt idx="333">
                  <c:v>330</c:v>
                </c:pt>
                <c:pt idx="334">
                  <c:v>330</c:v>
                </c:pt>
                <c:pt idx="335">
                  <c:v>330</c:v>
                </c:pt>
                <c:pt idx="336">
                  <c:v>330</c:v>
                </c:pt>
                <c:pt idx="337">
                  <c:v>330</c:v>
                </c:pt>
                <c:pt idx="338">
                  <c:v>330</c:v>
                </c:pt>
                <c:pt idx="339">
                  <c:v>330</c:v>
                </c:pt>
                <c:pt idx="340">
                  <c:v>330</c:v>
                </c:pt>
                <c:pt idx="341">
                  <c:v>330</c:v>
                </c:pt>
                <c:pt idx="342">
                  <c:v>330</c:v>
                </c:pt>
                <c:pt idx="343">
                  <c:v>330</c:v>
                </c:pt>
                <c:pt idx="344">
                  <c:v>330</c:v>
                </c:pt>
                <c:pt idx="345">
                  <c:v>330</c:v>
                </c:pt>
                <c:pt idx="346">
                  <c:v>330</c:v>
                </c:pt>
                <c:pt idx="347">
                  <c:v>330</c:v>
                </c:pt>
                <c:pt idx="348">
                  <c:v>330</c:v>
                </c:pt>
                <c:pt idx="349">
                  <c:v>330</c:v>
                </c:pt>
                <c:pt idx="350">
                  <c:v>330</c:v>
                </c:pt>
                <c:pt idx="351">
                  <c:v>330</c:v>
                </c:pt>
                <c:pt idx="352">
                  <c:v>330</c:v>
                </c:pt>
                <c:pt idx="353">
                  <c:v>330</c:v>
                </c:pt>
                <c:pt idx="354">
                  <c:v>330</c:v>
                </c:pt>
                <c:pt idx="355">
                  <c:v>330</c:v>
                </c:pt>
                <c:pt idx="356">
                  <c:v>330</c:v>
                </c:pt>
                <c:pt idx="357">
                  <c:v>330</c:v>
                </c:pt>
                <c:pt idx="358">
                  <c:v>330</c:v>
                </c:pt>
                <c:pt idx="359">
                  <c:v>330</c:v>
                </c:pt>
                <c:pt idx="360">
                  <c:v>330</c:v>
                </c:pt>
                <c:pt idx="361">
                  <c:v>330</c:v>
                </c:pt>
                <c:pt idx="362">
                  <c:v>330</c:v>
                </c:pt>
                <c:pt idx="363">
                  <c:v>330</c:v>
                </c:pt>
                <c:pt idx="364">
                  <c:v>330</c:v>
                </c:pt>
                <c:pt idx="365">
                  <c:v>330</c:v>
                </c:pt>
                <c:pt idx="366">
                  <c:v>330</c:v>
                </c:pt>
                <c:pt idx="367">
                  <c:v>330</c:v>
                </c:pt>
                <c:pt idx="368">
                  <c:v>330</c:v>
                </c:pt>
                <c:pt idx="369">
                  <c:v>330</c:v>
                </c:pt>
                <c:pt idx="370">
                  <c:v>330</c:v>
                </c:pt>
                <c:pt idx="371">
                  <c:v>330</c:v>
                </c:pt>
                <c:pt idx="372">
                  <c:v>330</c:v>
                </c:pt>
                <c:pt idx="373">
                  <c:v>330</c:v>
                </c:pt>
                <c:pt idx="374">
                  <c:v>330</c:v>
                </c:pt>
                <c:pt idx="375">
                  <c:v>330</c:v>
                </c:pt>
                <c:pt idx="376">
                  <c:v>330</c:v>
                </c:pt>
                <c:pt idx="377">
                  <c:v>330</c:v>
                </c:pt>
                <c:pt idx="378">
                  <c:v>330</c:v>
                </c:pt>
                <c:pt idx="379">
                  <c:v>330</c:v>
                </c:pt>
                <c:pt idx="380">
                  <c:v>330</c:v>
                </c:pt>
                <c:pt idx="381">
                  <c:v>330</c:v>
                </c:pt>
                <c:pt idx="382">
                  <c:v>330</c:v>
                </c:pt>
                <c:pt idx="383">
                  <c:v>330</c:v>
                </c:pt>
                <c:pt idx="384">
                  <c:v>330</c:v>
                </c:pt>
                <c:pt idx="385">
                  <c:v>330</c:v>
                </c:pt>
                <c:pt idx="386">
                  <c:v>330</c:v>
                </c:pt>
                <c:pt idx="387">
                  <c:v>330</c:v>
                </c:pt>
                <c:pt idx="388">
                  <c:v>330</c:v>
                </c:pt>
                <c:pt idx="389">
                  <c:v>330</c:v>
                </c:pt>
                <c:pt idx="390">
                  <c:v>330</c:v>
                </c:pt>
                <c:pt idx="391">
                  <c:v>330</c:v>
                </c:pt>
                <c:pt idx="392">
                  <c:v>330</c:v>
                </c:pt>
                <c:pt idx="393">
                  <c:v>330</c:v>
                </c:pt>
                <c:pt idx="394">
                  <c:v>330</c:v>
                </c:pt>
                <c:pt idx="395">
                  <c:v>330</c:v>
                </c:pt>
                <c:pt idx="396">
                  <c:v>330</c:v>
                </c:pt>
                <c:pt idx="397">
                  <c:v>330</c:v>
                </c:pt>
                <c:pt idx="398">
                  <c:v>330</c:v>
                </c:pt>
                <c:pt idx="399">
                  <c:v>330</c:v>
                </c:pt>
                <c:pt idx="400">
                  <c:v>330</c:v>
                </c:pt>
                <c:pt idx="401">
                  <c:v>330</c:v>
                </c:pt>
                <c:pt idx="402">
                  <c:v>330</c:v>
                </c:pt>
                <c:pt idx="403">
                  <c:v>330</c:v>
                </c:pt>
                <c:pt idx="404">
                  <c:v>330</c:v>
                </c:pt>
                <c:pt idx="405">
                  <c:v>330</c:v>
                </c:pt>
                <c:pt idx="406">
                  <c:v>330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DB94-4BD2-B728-6E60C6307237}"/>
            </c:ext>
          </c:extLst>
        </c:ser>
        <c:ser>
          <c:idx val="4"/>
          <c:order val="4"/>
          <c:tx>
            <c:strRef>
              <c:f>All!$F$1</c:f>
              <c:strCache>
                <c:ptCount val="1"/>
                <c:pt idx="0">
                  <c:v>Comets</c:v>
                </c:pt>
              </c:strCache>
            </c:strRef>
          </c:tx>
          <c:spPr>
            <a:ln w="19050" cap="rnd">
              <a:solidFill>
                <a:schemeClr val="accent5">
                  <a:alpha val="67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All!$A$2:$A$722</c:f>
              <c:numCache>
                <c:formatCode>General</c:formatCode>
                <c:ptCount val="721"/>
                <c:pt idx="0">
                  <c:v>2.8</c:v>
                </c:pt>
                <c:pt idx="1">
                  <c:v>2.81</c:v>
                </c:pt>
                <c:pt idx="2">
                  <c:v>2.82</c:v>
                </c:pt>
                <c:pt idx="3">
                  <c:v>2.83</c:v>
                </c:pt>
                <c:pt idx="4">
                  <c:v>2.84</c:v>
                </c:pt>
                <c:pt idx="5">
                  <c:v>2.85</c:v>
                </c:pt>
                <c:pt idx="6">
                  <c:v>2.86</c:v>
                </c:pt>
                <c:pt idx="7">
                  <c:v>2.87</c:v>
                </c:pt>
                <c:pt idx="8">
                  <c:v>2.88</c:v>
                </c:pt>
                <c:pt idx="9">
                  <c:v>2.89</c:v>
                </c:pt>
                <c:pt idx="10">
                  <c:v>2.9</c:v>
                </c:pt>
                <c:pt idx="11">
                  <c:v>2.91</c:v>
                </c:pt>
                <c:pt idx="12">
                  <c:v>2.92</c:v>
                </c:pt>
                <c:pt idx="13">
                  <c:v>2.93</c:v>
                </c:pt>
                <c:pt idx="14">
                  <c:v>2.94</c:v>
                </c:pt>
                <c:pt idx="15">
                  <c:v>2.95</c:v>
                </c:pt>
                <c:pt idx="16">
                  <c:v>2.96</c:v>
                </c:pt>
                <c:pt idx="17">
                  <c:v>2.97</c:v>
                </c:pt>
                <c:pt idx="18">
                  <c:v>2.98</c:v>
                </c:pt>
                <c:pt idx="19">
                  <c:v>2.99</c:v>
                </c:pt>
                <c:pt idx="20">
                  <c:v>3</c:v>
                </c:pt>
                <c:pt idx="21">
                  <c:v>3.01</c:v>
                </c:pt>
                <c:pt idx="22">
                  <c:v>3.02</c:v>
                </c:pt>
                <c:pt idx="23">
                  <c:v>3.03</c:v>
                </c:pt>
                <c:pt idx="24">
                  <c:v>3.04</c:v>
                </c:pt>
                <c:pt idx="25">
                  <c:v>3.05</c:v>
                </c:pt>
                <c:pt idx="26">
                  <c:v>3.06</c:v>
                </c:pt>
                <c:pt idx="27">
                  <c:v>3.07</c:v>
                </c:pt>
                <c:pt idx="28">
                  <c:v>3.08</c:v>
                </c:pt>
                <c:pt idx="29">
                  <c:v>3.09</c:v>
                </c:pt>
                <c:pt idx="30">
                  <c:v>3.1</c:v>
                </c:pt>
                <c:pt idx="31">
                  <c:v>3.11</c:v>
                </c:pt>
                <c:pt idx="32">
                  <c:v>3.12</c:v>
                </c:pt>
                <c:pt idx="33">
                  <c:v>3.13</c:v>
                </c:pt>
                <c:pt idx="34">
                  <c:v>3.14</c:v>
                </c:pt>
                <c:pt idx="35">
                  <c:v>3.15</c:v>
                </c:pt>
                <c:pt idx="36">
                  <c:v>3.16</c:v>
                </c:pt>
                <c:pt idx="37">
                  <c:v>3.17</c:v>
                </c:pt>
                <c:pt idx="38">
                  <c:v>3.18</c:v>
                </c:pt>
                <c:pt idx="39">
                  <c:v>3.19</c:v>
                </c:pt>
                <c:pt idx="40">
                  <c:v>3.2</c:v>
                </c:pt>
                <c:pt idx="41">
                  <c:v>3.21</c:v>
                </c:pt>
                <c:pt idx="42">
                  <c:v>3.22</c:v>
                </c:pt>
                <c:pt idx="43">
                  <c:v>3.23</c:v>
                </c:pt>
                <c:pt idx="44">
                  <c:v>3.24</c:v>
                </c:pt>
                <c:pt idx="45">
                  <c:v>3.25</c:v>
                </c:pt>
                <c:pt idx="46">
                  <c:v>3.26</c:v>
                </c:pt>
                <c:pt idx="47">
                  <c:v>3.27</c:v>
                </c:pt>
                <c:pt idx="48">
                  <c:v>3.28</c:v>
                </c:pt>
                <c:pt idx="49">
                  <c:v>3.29</c:v>
                </c:pt>
                <c:pt idx="50">
                  <c:v>3.3</c:v>
                </c:pt>
                <c:pt idx="51">
                  <c:v>3.31</c:v>
                </c:pt>
                <c:pt idx="52">
                  <c:v>3.32</c:v>
                </c:pt>
                <c:pt idx="53">
                  <c:v>3.33</c:v>
                </c:pt>
                <c:pt idx="54">
                  <c:v>3.34</c:v>
                </c:pt>
                <c:pt idx="55">
                  <c:v>3.35</c:v>
                </c:pt>
                <c:pt idx="56">
                  <c:v>3.36</c:v>
                </c:pt>
                <c:pt idx="57">
                  <c:v>3.37</c:v>
                </c:pt>
                <c:pt idx="58">
                  <c:v>3.38</c:v>
                </c:pt>
                <c:pt idx="59">
                  <c:v>3.39</c:v>
                </c:pt>
                <c:pt idx="60">
                  <c:v>3.4</c:v>
                </c:pt>
                <c:pt idx="61">
                  <c:v>3.41</c:v>
                </c:pt>
                <c:pt idx="62">
                  <c:v>3.42</c:v>
                </c:pt>
                <c:pt idx="63">
                  <c:v>3.43</c:v>
                </c:pt>
                <c:pt idx="64">
                  <c:v>3.44</c:v>
                </c:pt>
                <c:pt idx="65">
                  <c:v>3.45</c:v>
                </c:pt>
                <c:pt idx="66">
                  <c:v>3.46</c:v>
                </c:pt>
                <c:pt idx="67">
                  <c:v>3.47</c:v>
                </c:pt>
                <c:pt idx="68">
                  <c:v>3.48</c:v>
                </c:pt>
                <c:pt idx="69">
                  <c:v>3.49</c:v>
                </c:pt>
                <c:pt idx="70">
                  <c:v>3.5</c:v>
                </c:pt>
                <c:pt idx="71">
                  <c:v>3.51</c:v>
                </c:pt>
                <c:pt idx="72">
                  <c:v>3.52</c:v>
                </c:pt>
                <c:pt idx="73">
                  <c:v>3.53</c:v>
                </c:pt>
                <c:pt idx="74">
                  <c:v>3.54</c:v>
                </c:pt>
                <c:pt idx="75">
                  <c:v>3.55</c:v>
                </c:pt>
                <c:pt idx="76">
                  <c:v>3.56</c:v>
                </c:pt>
                <c:pt idx="77">
                  <c:v>3.57</c:v>
                </c:pt>
                <c:pt idx="78">
                  <c:v>3.58</c:v>
                </c:pt>
                <c:pt idx="79">
                  <c:v>3.59</c:v>
                </c:pt>
                <c:pt idx="80">
                  <c:v>3.6</c:v>
                </c:pt>
                <c:pt idx="81">
                  <c:v>3.61</c:v>
                </c:pt>
                <c:pt idx="82">
                  <c:v>3.62</c:v>
                </c:pt>
                <c:pt idx="83">
                  <c:v>3.63</c:v>
                </c:pt>
                <c:pt idx="84">
                  <c:v>3.64</c:v>
                </c:pt>
                <c:pt idx="85">
                  <c:v>3.65</c:v>
                </c:pt>
                <c:pt idx="86">
                  <c:v>3.66</c:v>
                </c:pt>
                <c:pt idx="87">
                  <c:v>3.67</c:v>
                </c:pt>
                <c:pt idx="88">
                  <c:v>3.68</c:v>
                </c:pt>
                <c:pt idx="89">
                  <c:v>3.69</c:v>
                </c:pt>
                <c:pt idx="90">
                  <c:v>3.7</c:v>
                </c:pt>
                <c:pt idx="91">
                  <c:v>3.71</c:v>
                </c:pt>
                <c:pt idx="92">
                  <c:v>3.72</c:v>
                </c:pt>
                <c:pt idx="93">
                  <c:v>3.73</c:v>
                </c:pt>
                <c:pt idx="94">
                  <c:v>3.74</c:v>
                </c:pt>
                <c:pt idx="95">
                  <c:v>3.75</c:v>
                </c:pt>
                <c:pt idx="96">
                  <c:v>3.76</c:v>
                </c:pt>
                <c:pt idx="97">
                  <c:v>3.77</c:v>
                </c:pt>
                <c:pt idx="98">
                  <c:v>3.78</c:v>
                </c:pt>
                <c:pt idx="99">
                  <c:v>3.79</c:v>
                </c:pt>
                <c:pt idx="100">
                  <c:v>3.8</c:v>
                </c:pt>
                <c:pt idx="101">
                  <c:v>3.81</c:v>
                </c:pt>
                <c:pt idx="102">
                  <c:v>3.82</c:v>
                </c:pt>
                <c:pt idx="103">
                  <c:v>3.83</c:v>
                </c:pt>
                <c:pt idx="104">
                  <c:v>3.84</c:v>
                </c:pt>
                <c:pt idx="105">
                  <c:v>3.85</c:v>
                </c:pt>
                <c:pt idx="106">
                  <c:v>3.86</c:v>
                </c:pt>
                <c:pt idx="107">
                  <c:v>3.87</c:v>
                </c:pt>
                <c:pt idx="108">
                  <c:v>3.88</c:v>
                </c:pt>
                <c:pt idx="109">
                  <c:v>3.89</c:v>
                </c:pt>
                <c:pt idx="110">
                  <c:v>3.9</c:v>
                </c:pt>
                <c:pt idx="111">
                  <c:v>3.91</c:v>
                </c:pt>
                <c:pt idx="112">
                  <c:v>3.92</c:v>
                </c:pt>
                <c:pt idx="113">
                  <c:v>3.93</c:v>
                </c:pt>
                <c:pt idx="114">
                  <c:v>3.94</c:v>
                </c:pt>
                <c:pt idx="115">
                  <c:v>3.95</c:v>
                </c:pt>
                <c:pt idx="116">
                  <c:v>3.96</c:v>
                </c:pt>
                <c:pt idx="117">
                  <c:v>3.97</c:v>
                </c:pt>
                <c:pt idx="118">
                  <c:v>3.98</c:v>
                </c:pt>
                <c:pt idx="119">
                  <c:v>3.99</c:v>
                </c:pt>
                <c:pt idx="120">
                  <c:v>4</c:v>
                </c:pt>
                <c:pt idx="121">
                  <c:v>4.01</c:v>
                </c:pt>
                <c:pt idx="122">
                  <c:v>4.0199999999999996</c:v>
                </c:pt>
                <c:pt idx="123">
                  <c:v>4.03</c:v>
                </c:pt>
                <c:pt idx="124">
                  <c:v>4.04</c:v>
                </c:pt>
                <c:pt idx="125">
                  <c:v>4.05</c:v>
                </c:pt>
                <c:pt idx="126">
                  <c:v>4.0599999999999996</c:v>
                </c:pt>
                <c:pt idx="127">
                  <c:v>4.07</c:v>
                </c:pt>
                <c:pt idx="128">
                  <c:v>4.08</c:v>
                </c:pt>
                <c:pt idx="129">
                  <c:v>4.09</c:v>
                </c:pt>
                <c:pt idx="130">
                  <c:v>4.0999999999999996</c:v>
                </c:pt>
                <c:pt idx="131">
                  <c:v>4.1100000000000003</c:v>
                </c:pt>
                <c:pt idx="132">
                  <c:v>4.12</c:v>
                </c:pt>
                <c:pt idx="133">
                  <c:v>4.13</c:v>
                </c:pt>
                <c:pt idx="134">
                  <c:v>4.1399999999999997</c:v>
                </c:pt>
                <c:pt idx="135">
                  <c:v>4.1500000000000004</c:v>
                </c:pt>
                <c:pt idx="136">
                  <c:v>4.16</c:v>
                </c:pt>
                <c:pt idx="137">
                  <c:v>4.17</c:v>
                </c:pt>
                <c:pt idx="138">
                  <c:v>4.18</c:v>
                </c:pt>
                <c:pt idx="139">
                  <c:v>4.1900000000000004</c:v>
                </c:pt>
                <c:pt idx="140">
                  <c:v>4.2</c:v>
                </c:pt>
                <c:pt idx="141">
                  <c:v>4.21</c:v>
                </c:pt>
                <c:pt idx="142">
                  <c:v>4.22</c:v>
                </c:pt>
                <c:pt idx="143">
                  <c:v>4.2300000000000004</c:v>
                </c:pt>
                <c:pt idx="144">
                  <c:v>4.24</c:v>
                </c:pt>
                <c:pt idx="145">
                  <c:v>4.25</c:v>
                </c:pt>
                <c:pt idx="146">
                  <c:v>4.26</c:v>
                </c:pt>
                <c:pt idx="147">
                  <c:v>4.2699999999999996</c:v>
                </c:pt>
                <c:pt idx="148">
                  <c:v>4.28</c:v>
                </c:pt>
                <c:pt idx="149">
                  <c:v>4.29</c:v>
                </c:pt>
                <c:pt idx="150">
                  <c:v>4.3</c:v>
                </c:pt>
                <c:pt idx="151">
                  <c:v>4.3099999999999996</c:v>
                </c:pt>
                <c:pt idx="152">
                  <c:v>4.32</c:v>
                </c:pt>
                <c:pt idx="153">
                  <c:v>4.33</c:v>
                </c:pt>
                <c:pt idx="154">
                  <c:v>4.34</c:v>
                </c:pt>
                <c:pt idx="155">
                  <c:v>4.3499999999999996</c:v>
                </c:pt>
                <c:pt idx="156">
                  <c:v>4.3600000000000003</c:v>
                </c:pt>
                <c:pt idx="157">
                  <c:v>4.37</c:v>
                </c:pt>
                <c:pt idx="158">
                  <c:v>4.38</c:v>
                </c:pt>
                <c:pt idx="159">
                  <c:v>4.3899999999999997</c:v>
                </c:pt>
                <c:pt idx="160">
                  <c:v>4.4000000000000004</c:v>
                </c:pt>
                <c:pt idx="161">
                  <c:v>4.41</c:v>
                </c:pt>
                <c:pt idx="162">
                  <c:v>4.42</c:v>
                </c:pt>
                <c:pt idx="163">
                  <c:v>4.43</c:v>
                </c:pt>
                <c:pt idx="164">
                  <c:v>4.4400000000000004</c:v>
                </c:pt>
                <c:pt idx="165">
                  <c:v>4.45</c:v>
                </c:pt>
                <c:pt idx="166">
                  <c:v>4.46</c:v>
                </c:pt>
                <c:pt idx="167">
                  <c:v>4.47</c:v>
                </c:pt>
                <c:pt idx="168">
                  <c:v>4.4800000000000004</c:v>
                </c:pt>
                <c:pt idx="169">
                  <c:v>4.49</c:v>
                </c:pt>
                <c:pt idx="170">
                  <c:v>4.5</c:v>
                </c:pt>
                <c:pt idx="171">
                  <c:v>4.51</c:v>
                </c:pt>
                <c:pt idx="172">
                  <c:v>4.5199999999999996</c:v>
                </c:pt>
                <c:pt idx="173">
                  <c:v>4.53</c:v>
                </c:pt>
                <c:pt idx="174">
                  <c:v>4.54</c:v>
                </c:pt>
                <c:pt idx="175">
                  <c:v>4.55</c:v>
                </c:pt>
                <c:pt idx="176">
                  <c:v>4.5599999999999996</c:v>
                </c:pt>
                <c:pt idx="177">
                  <c:v>4.57</c:v>
                </c:pt>
                <c:pt idx="178">
                  <c:v>4.58</c:v>
                </c:pt>
                <c:pt idx="179">
                  <c:v>4.59</c:v>
                </c:pt>
                <c:pt idx="180">
                  <c:v>4.5999999999999996</c:v>
                </c:pt>
                <c:pt idx="181">
                  <c:v>4.6100000000000003</c:v>
                </c:pt>
                <c:pt idx="182">
                  <c:v>4.62</c:v>
                </c:pt>
                <c:pt idx="183">
                  <c:v>4.63</c:v>
                </c:pt>
                <c:pt idx="184">
                  <c:v>4.6399999999999997</c:v>
                </c:pt>
                <c:pt idx="185">
                  <c:v>4.6500000000000004</c:v>
                </c:pt>
                <c:pt idx="186">
                  <c:v>4.66</c:v>
                </c:pt>
                <c:pt idx="187">
                  <c:v>4.67</c:v>
                </c:pt>
                <c:pt idx="188">
                  <c:v>4.68</c:v>
                </c:pt>
                <c:pt idx="189">
                  <c:v>4.6900000000000004</c:v>
                </c:pt>
                <c:pt idx="190">
                  <c:v>4.7</c:v>
                </c:pt>
                <c:pt idx="191">
                  <c:v>4.71</c:v>
                </c:pt>
                <c:pt idx="192">
                  <c:v>4.72</c:v>
                </c:pt>
                <c:pt idx="193">
                  <c:v>4.7300000000000004</c:v>
                </c:pt>
                <c:pt idx="194">
                  <c:v>4.74</c:v>
                </c:pt>
                <c:pt idx="195">
                  <c:v>4.75</c:v>
                </c:pt>
                <c:pt idx="196">
                  <c:v>4.76</c:v>
                </c:pt>
                <c:pt idx="197">
                  <c:v>4.7699999999999996</c:v>
                </c:pt>
                <c:pt idx="198">
                  <c:v>4.78</c:v>
                </c:pt>
                <c:pt idx="199">
                  <c:v>4.79</c:v>
                </c:pt>
                <c:pt idx="200">
                  <c:v>4.8</c:v>
                </c:pt>
                <c:pt idx="201">
                  <c:v>4.8099999999999996</c:v>
                </c:pt>
                <c:pt idx="202">
                  <c:v>4.82</c:v>
                </c:pt>
                <c:pt idx="203">
                  <c:v>4.83</c:v>
                </c:pt>
                <c:pt idx="204">
                  <c:v>4.84</c:v>
                </c:pt>
                <c:pt idx="205">
                  <c:v>4.8499999999999996</c:v>
                </c:pt>
                <c:pt idx="206">
                  <c:v>4.8600000000000003</c:v>
                </c:pt>
                <c:pt idx="207">
                  <c:v>4.87</c:v>
                </c:pt>
                <c:pt idx="208">
                  <c:v>4.88</c:v>
                </c:pt>
                <c:pt idx="209">
                  <c:v>4.8899999999999997</c:v>
                </c:pt>
                <c:pt idx="210">
                  <c:v>4.9000000000000004</c:v>
                </c:pt>
                <c:pt idx="211">
                  <c:v>4.91</c:v>
                </c:pt>
                <c:pt idx="212">
                  <c:v>4.92</c:v>
                </c:pt>
                <c:pt idx="213">
                  <c:v>4.93</c:v>
                </c:pt>
                <c:pt idx="214">
                  <c:v>4.9400000000000004</c:v>
                </c:pt>
                <c:pt idx="215">
                  <c:v>4.95</c:v>
                </c:pt>
                <c:pt idx="216">
                  <c:v>4.96</c:v>
                </c:pt>
                <c:pt idx="217">
                  <c:v>4.97</c:v>
                </c:pt>
                <c:pt idx="218">
                  <c:v>4.9800000000000004</c:v>
                </c:pt>
                <c:pt idx="219">
                  <c:v>4.99</c:v>
                </c:pt>
                <c:pt idx="220">
                  <c:v>5</c:v>
                </c:pt>
                <c:pt idx="221">
                  <c:v>5.01</c:v>
                </c:pt>
                <c:pt idx="222">
                  <c:v>5.0199999999999996</c:v>
                </c:pt>
                <c:pt idx="223">
                  <c:v>5.03</c:v>
                </c:pt>
                <c:pt idx="224">
                  <c:v>5.04</c:v>
                </c:pt>
                <c:pt idx="225">
                  <c:v>5.05</c:v>
                </c:pt>
                <c:pt idx="226">
                  <c:v>5.0599999999999996</c:v>
                </c:pt>
                <c:pt idx="227">
                  <c:v>5.07</c:v>
                </c:pt>
                <c:pt idx="228">
                  <c:v>5.08</c:v>
                </c:pt>
                <c:pt idx="229">
                  <c:v>5.09</c:v>
                </c:pt>
                <c:pt idx="230">
                  <c:v>5.0999999999999996</c:v>
                </c:pt>
                <c:pt idx="231">
                  <c:v>5.1100000000000003</c:v>
                </c:pt>
                <c:pt idx="232">
                  <c:v>5.12</c:v>
                </c:pt>
                <c:pt idx="233">
                  <c:v>5.13</c:v>
                </c:pt>
                <c:pt idx="234">
                  <c:v>5.14</c:v>
                </c:pt>
                <c:pt idx="235">
                  <c:v>5.15</c:v>
                </c:pt>
                <c:pt idx="236">
                  <c:v>5.16</c:v>
                </c:pt>
                <c:pt idx="237">
                  <c:v>5.17</c:v>
                </c:pt>
                <c:pt idx="238">
                  <c:v>5.18</c:v>
                </c:pt>
                <c:pt idx="239">
                  <c:v>5.19</c:v>
                </c:pt>
                <c:pt idx="240">
                  <c:v>5.2</c:v>
                </c:pt>
                <c:pt idx="241">
                  <c:v>5.21</c:v>
                </c:pt>
                <c:pt idx="242">
                  <c:v>5.22</c:v>
                </c:pt>
                <c:pt idx="243">
                  <c:v>5.23</c:v>
                </c:pt>
                <c:pt idx="244">
                  <c:v>5.24</c:v>
                </c:pt>
                <c:pt idx="245">
                  <c:v>5.25</c:v>
                </c:pt>
                <c:pt idx="246">
                  <c:v>5.26</c:v>
                </c:pt>
                <c:pt idx="247">
                  <c:v>5.27</c:v>
                </c:pt>
                <c:pt idx="248">
                  <c:v>5.28</c:v>
                </c:pt>
                <c:pt idx="249">
                  <c:v>5.29</c:v>
                </c:pt>
                <c:pt idx="250">
                  <c:v>5.3</c:v>
                </c:pt>
                <c:pt idx="251">
                  <c:v>5.31</c:v>
                </c:pt>
                <c:pt idx="252">
                  <c:v>5.32</c:v>
                </c:pt>
                <c:pt idx="253">
                  <c:v>5.33</c:v>
                </c:pt>
                <c:pt idx="254">
                  <c:v>5.34</c:v>
                </c:pt>
                <c:pt idx="255">
                  <c:v>5.35</c:v>
                </c:pt>
                <c:pt idx="256">
                  <c:v>5.36</c:v>
                </c:pt>
                <c:pt idx="257">
                  <c:v>5.37</c:v>
                </c:pt>
                <c:pt idx="258">
                  <c:v>5.38</c:v>
                </c:pt>
                <c:pt idx="259">
                  <c:v>5.39</c:v>
                </c:pt>
                <c:pt idx="260">
                  <c:v>5.4</c:v>
                </c:pt>
                <c:pt idx="261">
                  <c:v>5.41</c:v>
                </c:pt>
                <c:pt idx="262">
                  <c:v>5.42</c:v>
                </c:pt>
                <c:pt idx="263">
                  <c:v>5.43</c:v>
                </c:pt>
                <c:pt idx="264">
                  <c:v>5.44</c:v>
                </c:pt>
                <c:pt idx="265">
                  <c:v>5.45</c:v>
                </c:pt>
                <c:pt idx="266">
                  <c:v>5.46</c:v>
                </c:pt>
                <c:pt idx="267">
                  <c:v>5.47</c:v>
                </c:pt>
                <c:pt idx="268">
                  <c:v>5.48</c:v>
                </c:pt>
                <c:pt idx="269">
                  <c:v>5.49</c:v>
                </c:pt>
                <c:pt idx="270">
                  <c:v>5.5</c:v>
                </c:pt>
                <c:pt idx="271">
                  <c:v>5.51</c:v>
                </c:pt>
                <c:pt idx="272">
                  <c:v>5.52</c:v>
                </c:pt>
                <c:pt idx="273">
                  <c:v>5.53</c:v>
                </c:pt>
                <c:pt idx="274">
                  <c:v>5.54</c:v>
                </c:pt>
                <c:pt idx="275">
                  <c:v>5.55</c:v>
                </c:pt>
                <c:pt idx="276">
                  <c:v>5.56</c:v>
                </c:pt>
                <c:pt idx="277">
                  <c:v>5.57</c:v>
                </c:pt>
                <c:pt idx="278">
                  <c:v>5.58</c:v>
                </c:pt>
                <c:pt idx="279">
                  <c:v>5.59</c:v>
                </c:pt>
                <c:pt idx="280">
                  <c:v>5.6</c:v>
                </c:pt>
                <c:pt idx="281">
                  <c:v>5.61</c:v>
                </c:pt>
                <c:pt idx="282">
                  <c:v>5.62</c:v>
                </c:pt>
                <c:pt idx="283">
                  <c:v>5.63</c:v>
                </c:pt>
                <c:pt idx="284">
                  <c:v>5.64</c:v>
                </c:pt>
                <c:pt idx="285">
                  <c:v>5.65</c:v>
                </c:pt>
                <c:pt idx="286">
                  <c:v>5.66</c:v>
                </c:pt>
                <c:pt idx="287">
                  <c:v>5.67</c:v>
                </c:pt>
                <c:pt idx="288">
                  <c:v>5.68</c:v>
                </c:pt>
                <c:pt idx="289">
                  <c:v>5.69</c:v>
                </c:pt>
                <c:pt idx="290">
                  <c:v>5.7</c:v>
                </c:pt>
                <c:pt idx="291">
                  <c:v>5.71</c:v>
                </c:pt>
                <c:pt idx="292">
                  <c:v>5.72</c:v>
                </c:pt>
                <c:pt idx="293">
                  <c:v>5.73</c:v>
                </c:pt>
                <c:pt idx="294">
                  <c:v>5.74</c:v>
                </c:pt>
                <c:pt idx="295">
                  <c:v>5.75</c:v>
                </c:pt>
                <c:pt idx="296">
                  <c:v>5.76</c:v>
                </c:pt>
                <c:pt idx="297">
                  <c:v>5.77</c:v>
                </c:pt>
                <c:pt idx="298">
                  <c:v>5.78</c:v>
                </c:pt>
                <c:pt idx="299">
                  <c:v>5.79</c:v>
                </c:pt>
                <c:pt idx="300">
                  <c:v>5.8</c:v>
                </c:pt>
                <c:pt idx="301">
                  <c:v>5.81</c:v>
                </c:pt>
                <c:pt idx="302">
                  <c:v>5.82</c:v>
                </c:pt>
                <c:pt idx="303">
                  <c:v>5.83</c:v>
                </c:pt>
                <c:pt idx="304">
                  <c:v>5.84</c:v>
                </c:pt>
                <c:pt idx="305">
                  <c:v>5.85</c:v>
                </c:pt>
                <c:pt idx="306">
                  <c:v>5.86</c:v>
                </c:pt>
                <c:pt idx="307">
                  <c:v>5.87</c:v>
                </c:pt>
                <c:pt idx="308">
                  <c:v>5.88</c:v>
                </c:pt>
                <c:pt idx="309">
                  <c:v>5.89</c:v>
                </c:pt>
                <c:pt idx="310">
                  <c:v>5.9</c:v>
                </c:pt>
                <c:pt idx="311">
                  <c:v>5.91</c:v>
                </c:pt>
                <c:pt idx="312">
                  <c:v>5.92</c:v>
                </c:pt>
                <c:pt idx="313">
                  <c:v>5.93</c:v>
                </c:pt>
                <c:pt idx="314">
                  <c:v>5.94</c:v>
                </c:pt>
                <c:pt idx="315">
                  <c:v>5.95</c:v>
                </c:pt>
                <c:pt idx="316">
                  <c:v>5.96</c:v>
                </c:pt>
                <c:pt idx="317">
                  <c:v>5.97</c:v>
                </c:pt>
                <c:pt idx="318">
                  <c:v>5.98</c:v>
                </c:pt>
                <c:pt idx="319">
                  <c:v>5.99</c:v>
                </c:pt>
                <c:pt idx="320">
                  <c:v>6</c:v>
                </c:pt>
                <c:pt idx="321">
                  <c:v>6.01</c:v>
                </c:pt>
                <c:pt idx="322">
                  <c:v>6.02</c:v>
                </c:pt>
                <c:pt idx="323">
                  <c:v>6.03</c:v>
                </c:pt>
                <c:pt idx="324">
                  <c:v>6.04</c:v>
                </c:pt>
                <c:pt idx="325">
                  <c:v>6.05</c:v>
                </c:pt>
                <c:pt idx="326">
                  <c:v>6.06</c:v>
                </c:pt>
                <c:pt idx="327">
                  <c:v>6.07</c:v>
                </c:pt>
                <c:pt idx="328">
                  <c:v>6.08</c:v>
                </c:pt>
                <c:pt idx="329">
                  <c:v>6.09</c:v>
                </c:pt>
                <c:pt idx="330">
                  <c:v>6.1</c:v>
                </c:pt>
                <c:pt idx="331">
                  <c:v>6.11</c:v>
                </c:pt>
                <c:pt idx="332">
                  <c:v>6.12</c:v>
                </c:pt>
                <c:pt idx="333">
                  <c:v>6.13</c:v>
                </c:pt>
                <c:pt idx="334">
                  <c:v>6.14</c:v>
                </c:pt>
                <c:pt idx="335">
                  <c:v>6.15</c:v>
                </c:pt>
                <c:pt idx="336">
                  <c:v>6.16</c:v>
                </c:pt>
                <c:pt idx="337">
                  <c:v>6.17</c:v>
                </c:pt>
                <c:pt idx="338">
                  <c:v>6.18</c:v>
                </c:pt>
                <c:pt idx="339">
                  <c:v>6.19</c:v>
                </c:pt>
                <c:pt idx="340">
                  <c:v>6.2</c:v>
                </c:pt>
                <c:pt idx="341">
                  <c:v>6.21</c:v>
                </c:pt>
                <c:pt idx="342">
                  <c:v>6.22</c:v>
                </c:pt>
                <c:pt idx="343">
                  <c:v>6.23</c:v>
                </c:pt>
                <c:pt idx="344">
                  <c:v>6.24</c:v>
                </c:pt>
                <c:pt idx="345">
                  <c:v>6.25</c:v>
                </c:pt>
                <c:pt idx="346">
                  <c:v>6.26</c:v>
                </c:pt>
                <c:pt idx="347">
                  <c:v>6.27</c:v>
                </c:pt>
                <c:pt idx="348">
                  <c:v>6.28</c:v>
                </c:pt>
                <c:pt idx="349">
                  <c:v>6.29</c:v>
                </c:pt>
                <c:pt idx="350">
                  <c:v>6.3</c:v>
                </c:pt>
                <c:pt idx="351">
                  <c:v>6.31</c:v>
                </c:pt>
                <c:pt idx="352">
                  <c:v>6.32</c:v>
                </c:pt>
                <c:pt idx="353">
                  <c:v>6.33</c:v>
                </c:pt>
                <c:pt idx="354">
                  <c:v>6.34</c:v>
                </c:pt>
                <c:pt idx="355">
                  <c:v>6.35</c:v>
                </c:pt>
                <c:pt idx="356">
                  <c:v>6.36</c:v>
                </c:pt>
                <c:pt idx="357">
                  <c:v>6.37</c:v>
                </c:pt>
                <c:pt idx="358">
                  <c:v>6.38</c:v>
                </c:pt>
                <c:pt idx="359">
                  <c:v>6.39</c:v>
                </c:pt>
                <c:pt idx="360">
                  <c:v>6.4</c:v>
                </c:pt>
                <c:pt idx="361">
                  <c:v>6.41</c:v>
                </c:pt>
                <c:pt idx="362">
                  <c:v>6.42</c:v>
                </c:pt>
                <c:pt idx="363">
                  <c:v>6.43</c:v>
                </c:pt>
                <c:pt idx="364">
                  <c:v>6.44</c:v>
                </c:pt>
                <c:pt idx="365">
                  <c:v>6.45</c:v>
                </c:pt>
                <c:pt idx="366">
                  <c:v>6.46</c:v>
                </c:pt>
                <c:pt idx="367">
                  <c:v>6.47</c:v>
                </c:pt>
                <c:pt idx="368">
                  <c:v>6.48</c:v>
                </c:pt>
                <c:pt idx="369">
                  <c:v>6.49</c:v>
                </c:pt>
                <c:pt idx="370">
                  <c:v>6.5</c:v>
                </c:pt>
                <c:pt idx="371">
                  <c:v>6.51</c:v>
                </c:pt>
                <c:pt idx="372">
                  <c:v>6.52</c:v>
                </c:pt>
                <c:pt idx="373">
                  <c:v>6.53</c:v>
                </c:pt>
                <c:pt idx="374">
                  <c:v>6.54</c:v>
                </c:pt>
                <c:pt idx="375">
                  <c:v>6.55</c:v>
                </c:pt>
                <c:pt idx="376">
                  <c:v>6.56</c:v>
                </c:pt>
                <c:pt idx="377">
                  <c:v>6.57</c:v>
                </c:pt>
                <c:pt idx="378">
                  <c:v>6.58</c:v>
                </c:pt>
                <c:pt idx="379">
                  <c:v>6.59</c:v>
                </c:pt>
                <c:pt idx="380">
                  <c:v>6.6</c:v>
                </c:pt>
                <c:pt idx="381">
                  <c:v>6.61</c:v>
                </c:pt>
                <c:pt idx="382">
                  <c:v>6.62</c:v>
                </c:pt>
                <c:pt idx="383">
                  <c:v>6.63</c:v>
                </c:pt>
                <c:pt idx="384">
                  <c:v>6.64</c:v>
                </c:pt>
                <c:pt idx="385">
                  <c:v>6.65</c:v>
                </c:pt>
                <c:pt idx="386">
                  <c:v>6.66</c:v>
                </c:pt>
                <c:pt idx="387">
                  <c:v>6.67</c:v>
                </c:pt>
                <c:pt idx="388">
                  <c:v>6.68</c:v>
                </c:pt>
                <c:pt idx="389">
                  <c:v>6.69</c:v>
                </c:pt>
                <c:pt idx="390">
                  <c:v>6.7</c:v>
                </c:pt>
                <c:pt idx="391">
                  <c:v>6.71</c:v>
                </c:pt>
                <c:pt idx="392">
                  <c:v>6.72</c:v>
                </c:pt>
                <c:pt idx="393">
                  <c:v>6.73</c:v>
                </c:pt>
                <c:pt idx="394">
                  <c:v>6.74</c:v>
                </c:pt>
                <c:pt idx="395">
                  <c:v>6.75</c:v>
                </c:pt>
                <c:pt idx="396">
                  <c:v>6.76</c:v>
                </c:pt>
                <c:pt idx="397">
                  <c:v>6.77</c:v>
                </c:pt>
                <c:pt idx="398">
                  <c:v>6.78</c:v>
                </c:pt>
                <c:pt idx="399">
                  <c:v>6.79</c:v>
                </c:pt>
                <c:pt idx="400">
                  <c:v>6.8</c:v>
                </c:pt>
                <c:pt idx="401">
                  <c:v>6.81</c:v>
                </c:pt>
                <c:pt idx="402">
                  <c:v>6.82</c:v>
                </c:pt>
                <c:pt idx="403">
                  <c:v>6.83</c:v>
                </c:pt>
                <c:pt idx="404">
                  <c:v>6.84</c:v>
                </c:pt>
                <c:pt idx="405">
                  <c:v>6.85</c:v>
                </c:pt>
                <c:pt idx="406">
                  <c:v>6.86</c:v>
                </c:pt>
                <c:pt idx="407">
                  <c:v>6.87</c:v>
                </c:pt>
                <c:pt idx="408">
                  <c:v>6.88</c:v>
                </c:pt>
                <c:pt idx="409">
                  <c:v>6.89</c:v>
                </c:pt>
                <c:pt idx="410">
                  <c:v>6.9</c:v>
                </c:pt>
                <c:pt idx="411">
                  <c:v>6.91</c:v>
                </c:pt>
                <c:pt idx="412">
                  <c:v>6.92</c:v>
                </c:pt>
                <c:pt idx="413">
                  <c:v>6.93</c:v>
                </c:pt>
                <c:pt idx="414">
                  <c:v>6.94</c:v>
                </c:pt>
                <c:pt idx="415">
                  <c:v>6.95</c:v>
                </c:pt>
                <c:pt idx="416">
                  <c:v>6.96</c:v>
                </c:pt>
                <c:pt idx="417">
                  <c:v>6.97</c:v>
                </c:pt>
                <c:pt idx="418">
                  <c:v>6.98</c:v>
                </c:pt>
                <c:pt idx="419">
                  <c:v>6.99</c:v>
                </c:pt>
                <c:pt idx="420">
                  <c:v>7</c:v>
                </c:pt>
                <c:pt idx="421">
                  <c:v>7.01</c:v>
                </c:pt>
                <c:pt idx="422">
                  <c:v>7.02</c:v>
                </c:pt>
                <c:pt idx="423">
                  <c:v>7.03</c:v>
                </c:pt>
                <c:pt idx="424">
                  <c:v>7.04</c:v>
                </c:pt>
                <c:pt idx="425">
                  <c:v>7.05</c:v>
                </c:pt>
                <c:pt idx="426">
                  <c:v>7.06</c:v>
                </c:pt>
                <c:pt idx="427">
                  <c:v>7.07</c:v>
                </c:pt>
                <c:pt idx="428">
                  <c:v>7.08</c:v>
                </c:pt>
                <c:pt idx="429">
                  <c:v>7.09</c:v>
                </c:pt>
                <c:pt idx="430">
                  <c:v>7.1</c:v>
                </c:pt>
                <c:pt idx="431">
                  <c:v>7.11</c:v>
                </c:pt>
                <c:pt idx="432">
                  <c:v>7.12</c:v>
                </c:pt>
                <c:pt idx="433">
                  <c:v>7.13</c:v>
                </c:pt>
                <c:pt idx="434">
                  <c:v>7.14</c:v>
                </c:pt>
                <c:pt idx="435">
                  <c:v>7.15</c:v>
                </c:pt>
                <c:pt idx="436">
                  <c:v>7.16</c:v>
                </c:pt>
                <c:pt idx="437">
                  <c:v>7.17</c:v>
                </c:pt>
                <c:pt idx="438">
                  <c:v>7.18</c:v>
                </c:pt>
                <c:pt idx="439">
                  <c:v>7.19</c:v>
                </c:pt>
                <c:pt idx="440">
                  <c:v>7.2</c:v>
                </c:pt>
                <c:pt idx="441">
                  <c:v>7.21</c:v>
                </c:pt>
                <c:pt idx="442">
                  <c:v>7.22</c:v>
                </c:pt>
                <c:pt idx="443">
                  <c:v>7.23</c:v>
                </c:pt>
                <c:pt idx="444">
                  <c:v>7.24</c:v>
                </c:pt>
                <c:pt idx="445">
                  <c:v>7.25</c:v>
                </c:pt>
                <c:pt idx="446">
                  <c:v>7.26</c:v>
                </c:pt>
                <c:pt idx="447">
                  <c:v>7.27</c:v>
                </c:pt>
                <c:pt idx="448">
                  <c:v>7.28</c:v>
                </c:pt>
                <c:pt idx="449">
                  <c:v>7.29</c:v>
                </c:pt>
                <c:pt idx="450">
                  <c:v>7.3</c:v>
                </c:pt>
                <c:pt idx="451">
                  <c:v>7.31</c:v>
                </c:pt>
                <c:pt idx="452">
                  <c:v>7.32</c:v>
                </c:pt>
                <c:pt idx="453">
                  <c:v>7.33</c:v>
                </c:pt>
                <c:pt idx="454">
                  <c:v>7.34</c:v>
                </c:pt>
                <c:pt idx="455">
                  <c:v>7.35</c:v>
                </c:pt>
                <c:pt idx="456">
                  <c:v>7.36</c:v>
                </c:pt>
                <c:pt idx="457">
                  <c:v>7.37</c:v>
                </c:pt>
                <c:pt idx="458">
                  <c:v>7.38</c:v>
                </c:pt>
                <c:pt idx="459">
                  <c:v>7.39</c:v>
                </c:pt>
                <c:pt idx="460">
                  <c:v>7.4</c:v>
                </c:pt>
                <c:pt idx="461">
                  <c:v>7.41</c:v>
                </c:pt>
                <c:pt idx="462">
                  <c:v>7.42</c:v>
                </c:pt>
                <c:pt idx="463">
                  <c:v>7.43</c:v>
                </c:pt>
                <c:pt idx="464">
                  <c:v>7.44</c:v>
                </c:pt>
                <c:pt idx="465">
                  <c:v>7.45</c:v>
                </c:pt>
                <c:pt idx="466">
                  <c:v>7.46</c:v>
                </c:pt>
                <c:pt idx="467">
                  <c:v>7.47</c:v>
                </c:pt>
                <c:pt idx="468">
                  <c:v>7.48</c:v>
                </c:pt>
                <c:pt idx="469">
                  <c:v>7.49</c:v>
                </c:pt>
                <c:pt idx="470">
                  <c:v>7.5</c:v>
                </c:pt>
                <c:pt idx="471">
                  <c:v>7.51</c:v>
                </c:pt>
                <c:pt idx="472">
                  <c:v>7.52</c:v>
                </c:pt>
                <c:pt idx="473">
                  <c:v>7.53</c:v>
                </c:pt>
                <c:pt idx="474">
                  <c:v>7.54</c:v>
                </c:pt>
                <c:pt idx="475">
                  <c:v>7.55</c:v>
                </c:pt>
                <c:pt idx="476">
                  <c:v>7.56</c:v>
                </c:pt>
                <c:pt idx="477">
                  <c:v>7.57</c:v>
                </c:pt>
                <c:pt idx="478">
                  <c:v>7.58</c:v>
                </c:pt>
                <c:pt idx="479">
                  <c:v>7.59</c:v>
                </c:pt>
                <c:pt idx="480">
                  <c:v>7.6</c:v>
                </c:pt>
                <c:pt idx="481">
                  <c:v>7.61</c:v>
                </c:pt>
                <c:pt idx="482">
                  <c:v>7.62</c:v>
                </c:pt>
                <c:pt idx="483">
                  <c:v>7.63</c:v>
                </c:pt>
                <c:pt idx="484">
                  <c:v>7.64</c:v>
                </c:pt>
                <c:pt idx="485">
                  <c:v>7.65</c:v>
                </c:pt>
                <c:pt idx="486">
                  <c:v>7.66</c:v>
                </c:pt>
                <c:pt idx="487">
                  <c:v>7.67</c:v>
                </c:pt>
                <c:pt idx="488">
                  <c:v>7.68</c:v>
                </c:pt>
                <c:pt idx="489">
                  <c:v>7.69</c:v>
                </c:pt>
                <c:pt idx="490">
                  <c:v>7.7</c:v>
                </c:pt>
                <c:pt idx="491">
                  <c:v>7.71</c:v>
                </c:pt>
                <c:pt idx="492">
                  <c:v>7.72</c:v>
                </c:pt>
                <c:pt idx="493">
                  <c:v>7.73</c:v>
                </c:pt>
                <c:pt idx="494">
                  <c:v>7.74</c:v>
                </c:pt>
                <c:pt idx="495">
                  <c:v>7.75</c:v>
                </c:pt>
                <c:pt idx="496">
                  <c:v>7.76</c:v>
                </c:pt>
                <c:pt idx="497">
                  <c:v>7.77</c:v>
                </c:pt>
                <c:pt idx="498">
                  <c:v>7.78</c:v>
                </c:pt>
                <c:pt idx="499">
                  <c:v>7.79</c:v>
                </c:pt>
                <c:pt idx="500">
                  <c:v>7.8</c:v>
                </c:pt>
                <c:pt idx="501">
                  <c:v>7.81</c:v>
                </c:pt>
                <c:pt idx="502">
                  <c:v>7.82</c:v>
                </c:pt>
                <c:pt idx="503">
                  <c:v>7.83</c:v>
                </c:pt>
                <c:pt idx="504">
                  <c:v>7.84</c:v>
                </c:pt>
                <c:pt idx="505">
                  <c:v>7.85</c:v>
                </c:pt>
                <c:pt idx="506">
                  <c:v>7.86</c:v>
                </c:pt>
                <c:pt idx="507">
                  <c:v>7.87</c:v>
                </c:pt>
                <c:pt idx="508">
                  <c:v>7.88</c:v>
                </c:pt>
                <c:pt idx="509">
                  <c:v>7.89</c:v>
                </c:pt>
                <c:pt idx="510">
                  <c:v>7.9</c:v>
                </c:pt>
                <c:pt idx="511">
                  <c:v>7.91</c:v>
                </c:pt>
                <c:pt idx="512">
                  <c:v>7.92</c:v>
                </c:pt>
                <c:pt idx="513">
                  <c:v>7.93</c:v>
                </c:pt>
                <c:pt idx="514">
                  <c:v>7.94</c:v>
                </c:pt>
                <c:pt idx="515">
                  <c:v>7.95</c:v>
                </c:pt>
                <c:pt idx="516">
                  <c:v>7.96</c:v>
                </c:pt>
                <c:pt idx="517">
                  <c:v>7.97</c:v>
                </c:pt>
                <c:pt idx="518">
                  <c:v>7.98</c:v>
                </c:pt>
                <c:pt idx="519">
                  <c:v>7.99</c:v>
                </c:pt>
                <c:pt idx="520">
                  <c:v>8</c:v>
                </c:pt>
                <c:pt idx="521">
                  <c:v>8.01</c:v>
                </c:pt>
                <c:pt idx="522">
                  <c:v>8.02</c:v>
                </c:pt>
                <c:pt idx="523">
                  <c:v>8.0299999999999994</c:v>
                </c:pt>
                <c:pt idx="524">
                  <c:v>8.0399999999999991</c:v>
                </c:pt>
                <c:pt idx="525">
                  <c:v>8.0500000000000007</c:v>
                </c:pt>
                <c:pt idx="526">
                  <c:v>8.06</c:v>
                </c:pt>
                <c:pt idx="527">
                  <c:v>8.07</c:v>
                </c:pt>
                <c:pt idx="528">
                  <c:v>8.08</c:v>
                </c:pt>
                <c:pt idx="529">
                  <c:v>8.09</c:v>
                </c:pt>
                <c:pt idx="530">
                  <c:v>8.1</c:v>
                </c:pt>
                <c:pt idx="531">
                  <c:v>8.11</c:v>
                </c:pt>
                <c:pt idx="532">
                  <c:v>8.1199999999999992</c:v>
                </c:pt>
                <c:pt idx="533">
                  <c:v>8.1300000000000008</c:v>
                </c:pt>
                <c:pt idx="534">
                  <c:v>8.14</c:v>
                </c:pt>
                <c:pt idx="535">
                  <c:v>8.15</c:v>
                </c:pt>
                <c:pt idx="536">
                  <c:v>8.16</c:v>
                </c:pt>
                <c:pt idx="537">
                  <c:v>8.17</c:v>
                </c:pt>
                <c:pt idx="538">
                  <c:v>8.18</c:v>
                </c:pt>
                <c:pt idx="539">
                  <c:v>8.19</c:v>
                </c:pt>
                <c:pt idx="540">
                  <c:v>8.1999999999999993</c:v>
                </c:pt>
                <c:pt idx="541">
                  <c:v>8.2100000000000009</c:v>
                </c:pt>
                <c:pt idx="542">
                  <c:v>8.2200000000000006</c:v>
                </c:pt>
                <c:pt idx="543">
                  <c:v>8.23</c:v>
                </c:pt>
                <c:pt idx="544">
                  <c:v>8.24</c:v>
                </c:pt>
                <c:pt idx="545">
                  <c:v>8.25</c:v>
                </c:pt>
                <c:pt idx="546">
                  <c:v>8.26</c:v>
                </c:pt>
                <c:pt idx="547">
                  <c:v>8.27</c:v>
                </c:pt>
                <c:pt idx="548">
                  <c:v>8.2799999999999994</c:v>
                </c:pt>
                <c:pt idx="549">
                  <c:v>8.2899999999999991</c:v>
                </c:pt>
                <c:pt idx="550">
                  <c:v>8.3000000000000007</c:v>
                </c:pt>
                <c:pt idx="551">
                  <c:v>8.31</c:v>
                </c:pt>
                <c:pt idx="552">
                  <c:v>8.32</c:v>
                </c:pt>
                <c:pt idx="553">
                  <c:v>8.33</c:v>
                </c:pt>
                <c:pt idx="554">
                  <c:v>8.34</c:v>
                </c:pt>
                <c:pt idx="555">
                  <c:v>8.35</c:v>
                </c:pt>
                <c:pt idx="556">
                  <c:v>8.36</c:v>
                </c:pt>
                <c:pt idx="557">
                  <c:v>8.3699999999999992</c:v>
                </c:pt>
                <c:pt idx="558">
                  <c:v>8.3800000000000008</c:v>
                </c:pt>
                <c:pt idx="559">
                  <c:v>8.39</c:v>
                </c:pt>
                <c:pt idx="560">
                  <c:v>8.4</c:v>
                </c:pt>
                <c:pt idx="561">
                  <c:v>8.41</c:v>
                </c:pt>
                <c:pt idx="562">
                  <c:v>8.42</c:v>
                </c:pt>
                <c:pt idx="563">
                  <c:v>8.43</c:v>
                </c:pt>
                <c:pt idx="564">
                  <c:v>8.44</c:v>
                </c:pt>
                <c:pt idx="565">
                  <c:v>8.4499999999999993</c:v>
                </c:pt>
                <c:pt idx="566">
                  <c:v>8.4600000000000009</c:v>
                </c:pt>
                <c:pt idx="567">
                  <c:v>8.4700000000000006</c:v>
                </c:pt>
                <c:pt idx="568">
                  <c:v>8.48</c:v>
                </c:pt>
                <c:pt idx="569">
                  <c:v>8.49</c:v>
                </c:pt>
                <c:pt idx="570">
                  <c:v>8.5</c:v>
                </c:pt>
                <c:pt idx="571">
                  <c:v>8.51</c:v>
                </c:pt>
                <c:pt idx="572">
                  <c:v>8.52</c:v>
                </c:pt>
                <c:pt idx="573">
                  <c:v>8.5299999999999994</c:v>
                </c:pt>
                <c:pt idx="574">
                  <c:v>8.5399999999999991</c:v>
                </c:pt>
                <c:pt idx="575">
                  <c:v>8.5500000000000007</c:v>
                </c:pt>
                <c:pt idx="576">
                  <c:v>8.56</c:v>
                </c:pt>
                <c:pt idx="577">
                  <c:v>8.57</c:v>
                </c:pt>
                <c:pt idx="578">
                  <c:v>8.58</c:v>
                </c:pt>
                <c:pt idx="579">
                  <c:v>8.59</c:v>
                </c:pt>
                <c:pt idx="580">
                  <c:v>8.6</c:v>
                </c:pt>
                <c:pt idx="581">
                  <c:v>8.61</c:v>
                </c:pt>
                <c:pt idx="582">
                  <c:v>8.6199999999999992</c:v>
                </c:pt>
                <c:pt idx="583">
                  <c:v>8.6300000000000008</c:v>
                </c:pt>
                <c:pt idx="584">
                  <c:v>8.64</c:v>
                </c:pt>
                <c:pt idx="585">
                  <c:v>8.65</c:v>
                </c:pt>
                <c:pt idx="586">
                  <c:v>8.66</c:v>
                </c:pt>
                <c:pt idx="587">
                  <c:v>8.67</c:v>
                </c:pt>
                <c:pt idx="588">
                  <c:v>8.68</c:v>
                </c:pt>
                <c:pt idx="589">
                  <c:v>8.69</c:v>
                </c:pt>
                <c:pt idx="590">
                  <c:v>8.6999999999999993</c:v>
                </c:pt>
                <c:pt idx="591">
                  <c:v>8.7100000000000009</c:v>
                </c:pt>
                <c:pt idx="592">
                  <c:v>8.7200000000000006</c:v>
                </c:pt>
                <c:pt idx="593">
                  <c:v>8.73</c:v>
                </c:pt>
                <c:pt idx="594">
                  <c:v>8.74</c:v>
                </c:pt>
                <c:pt idx="595">
                  <c:v>8.75</c:v>
                </c:pt>
                <c:pt idx="596">
                  <c:v>8.76</c:v>
                </c:pt>
                <c:pt idx="597">
                  <c:v>8.77</c:v>
                </c:pt>
                <c:pt idx="598">
                  <c:v>8.7799999999999994</c:v>
                </c:pt>
                <c:pt idx="599">
                  <c:v>8.7899999999999991</c:v>
                </c:pt>
                <c:pt idx="600">
                  <c:v>8.8000000000000007</c:v>
                </c:pt>
                <c:pt idx="601">
                  <c:v>8.81</c:v>
                </c:pt>
                <c:pt idx="602">
                  <c:v>8.82</c:v>
                </c:pt>
                <c:pt idx="603">
                  <c:v>8.83</c:v>
                </c:pt>
                <c:pt idx="604">
                  <c:v>8.84</c:v>
                </c:pt>
                <c:pt idx="605">
                  <c:v>8.85</c:v>
                </c:pt>
                <c:pt idx="606">
                  <c:v>8.86</c:v>
                </c:pt>
                <c:pt idx="607">
                  <c:v>8.8699999999999992</c:v>
                </c:pt>
                <c:pt idx="608">
                  <c:v>8.8800000000000008</c:v>
                </c:pt>
                <c:pt idx="609">
                  <c:v>8.89</c:v>
                </c:pt>
                <c:pt idx="610">
                  <c:v>8.9</c:v>
                </c:pt>
                <c:pt idx="611">
                  <c:v>8.91</c:v>
                </c:pt>
                <c:pt idx="612">
                  <c:v>8.92</c:v>
                </c:pt>
                <c:pt idx="613">
                  <c:v>8.93</c:v>
                </c:pt>
                <c:pt idx="614">
                  <c:v>8.94</c:v>
                </c:pt>
                <c:pt idx="615">
                  <c:v>8.9499999999999993</c:v>
                </c:pt>
                <c:pt idx="616">
                  <c:v>8.9600000000000009</c:v>
                </c:pt>
                <c:pt idx="617">
                  <c:v>8.9700000000000006</c:v>
                </c:pt>
                <c:pt idx="618">
                  <c:v>8.98</c:v>
                </c:pt>
                <c:pt idx="619">
                  <c:v>8.99</c:v>
                </c:pt>
                <c:pt idx="620">
                  <c:v>9</c:v>
                </c:pt>
                <c:pt idx="621">
                  <c:v>9.01</c:v>
                </c:pt>
                <c:pt idx="622">
                  <c:v>9.02</c:v>
                </c:pt>
                <c:pt idx="623">
                  <c:v>9.0299999999999994</c:v>
                </c:pt>
                <c:pt idx="624">
                  <c:v>9.0399999999999991</c:v>
                </c:pt>
                <c:pt idx="625">
                  <c:v>9.0500000000000007</c:v>
                </c:pt>
                <c:pt idx="626">
                  <c:v>9.06</c:v>
                </c:pt>
                <c:pt idx="627">
                  <c:v>9.07</c:v>
                </c:pt>
                <c:pt idx="628">
                  <c:v>9.08</c:v>
                </c:pt>
                <c:pt idx="629">
                  <c:v>9.09</c:v>
                </c:pt>
                <c:pt idx="630">
                  <c:v>9.1</c:v>
                </c:pt>
                <c:pt idx="631">
                  <c:v>9.11</c:v>
                </c:pt>
                <c:pt idx="632">
                  <c:v>9.1199999999999992</c:v>
                </c:pt>
                <c:pt idx="633">
                  <c:v>9.1300000000000008</c:v>
                </c:pt>
                <c:pt idx="634">
                  <c:v>9.14</c:v>
                </c:pt>
                <c:pt idx="635">
                  <c:v>9.15</c:v>
                </c:pt>
                <c:pt idx="636">
                  <c:v>9.16</c:v>
                </c:pt>
                <c:pt idx="637">
                  <c:v>9.17</c:v>
                </c:pt>
                <c:pt idx="638">
                  <c:v>9.18</c:v>
                </c:pt>
                <c:pt idx="639">
                  <c:v>9.19</c:v>
                </c:pt>
                <c:pt idx="640">
                  <c:v>9.1999999999999993</c:v>
                </c:pt>
                <c:pt idx="641">
                  <c:v>9.2100000000000009</c:v>
                </c:pt>
                <c:pt idx="642">
                  <c:v>9.2200000000000006</c:v>
                </c:pt>
                <c:pt idx="643">
                  <c:v>9.23</c:v>
                </c:pt>
                <c:pt idx="644">
                  <c:v>9.24</c:v>
                </c:pt>
                <c:pt idx="645">
                  <c:v>9.25</c:v>
                </c:pt>
                <c:pt idx="646">
                  <c:v>9.26</c:v>
                </c:pt>
                <c:pt idx="647">
                  <c:v>9.27</c:v>
                </c:pt>
                <c:pt idx="648">
                  <c:v>9.2799999999999994</c:v>
                </c:pt>
                <c:pt idx="649">
                  <c:v>9.2899999999999991</c:v>
                </c:pt>
                <c:pt idx="650">
                  <c:v>9.3000000000000007</c:v>
                </c:pt>
                <c:pt idx="651">
                  <c:v>9.31</c:v>
                </c:pt>
                <c:pt idx="652">
                  <c:v>9.32</c:v>
                </c:pt>
                <c:pt idx="653">
                  <c:v>9.33</c:v>
                </c:pt>
                <c:pt idx="654">
                  <c:v>9.34</c:v>
                </c:pt>
                <c:pt idx="655">
                  <c:v>9.35</c:v>
                </c:pt>
                <c:pt idx="656">
                  <c:v>9.36</c:v>
                </c:pt>
                <c:pt idx="657">
                  <c:v>9.3699999999999992</c:v>
                </c:pt>
                <c:pt idx="658">
                  <c:v>9.3800000000000008</c:v>
                </c:pt>
                <c:pt idx="659">
                  <c:v>9.39</c:v>
                </c:pt>
                <c:pt idx="660">
                  <c:v>9.4</c:v>
                </c:pt>
                <c:pt idx="661">
                  <c:v>9.41</c:v>
                </c:pt>
                <c:pt idx="662">
                  <c:v>9.42</c:v>
                </c:pt>
                <c:pt idx="663">
                  <c:v>9.43</c:v>
                </c:pt>
                <c:pt idx="664">
                  <c:v>9.44</c:v>
                </c:pt>
                <c:pt idx="665">
                  <c:v>9.4499999999999993</c:v>
                </c:pt>
                <c:pt idx="666">
                  <c:v>9.4600000000000009</c:v>
                </c:pt>
                <c:pt idx="667">
                  <c:v>9.4700000000000006</c:v>
                </c:pt>
                <c:pt idx="668">
                  <c:v>9.48</c:v>
                </c:pt>
                <c:pt idx="669">
                  <c:v>9.49</c:v>
                </c:pt>
                <c:pt idx="670">
                  <c:v>9.5</c:v>
                </c:pt>
                <c:pt idx="671">
                  <c:v>9.51</c:v>
                </c:pt>
                <c:pt idx="672">
                  <c:v>9.52</c:v>
                </c:pt>
                <c:pt idx="673">
                  <c:v>9.5299999999999994</c:v>
                </c:pt>
                <c:pt idx="674">
                  <c:v>9.5399999999999991</c:v>
                </c:pt>
                <c:pt idx="675">
                  <c:v>9.5500000000000007</c:v>
                </c:pt>
                <c:pt idx="676">
                  <c:v>9.56</c:v>
                </c:pt>
                <c:pt idx="677">
                  <c:v>9.57</c:v>
                </c:pt>
                <c:pt idx="678">
                  <c:v>9.58</c:v>
                </c:pt>
                <c:pt idx="679">
                  <c:v>9.59</c:v>
                </c:pt>
                <c:pt idx="680">
                  <c:v>9.6</c:v>
                </c:pt>
                <c:pt idx="681">
                  <c:v>9.61</c:v>
                </c:pt>
                <c:pt idx="682">
                  <c:v>9.6199999999999992</c:v>
                </c:pt>
                <c:pt idx="683">
                  <c:v>9.6300000000000008</c:v>
                </c:pt>
                <c:pt idx="684">
                  <c:v>9.64</c:v>
                </c:pt>
                <c:pt idx="685">
                  <c:v>9.65</c:v>
                </c:pt>
                <c:pt idx="686">
                  <c:v>9.66</c:v>
                </c:pt>
                <c:pt idx="687">
                  <c:v>9.67</c:v>
                </c:pt>
                <c:pt idx="688">
                  <c:v>9.68</c:v>
                </c:pt>
                <c:pt idx="689">
                  <c:v>9.69</c:v>
                </c:pt>
                <c:pt idx="690">
                  <c:v>9.6999999999999993</c:v>
                </c:pt>
                <c:pt idx="691">
                  <c:v>9.7100000000000009</c:v>
                </c:pt>
                <c:pt idx="692">
                  <c:v>9.7200000000000006</c:v>
                </c:pt>
                <c:pt idx="693">
                  <c:v>9.73</c:v>
                </c:pt>
                <c:pt idx="694">
                  <c:v>9.74</c:v>
                </c:pt>
                <c:pt idx="695">
                  <c:v>9.75</c:v>
                </c:pt>
                <c:pt idx="696">
                  <c:v>9.76</c:v>
                </c:pt>
                <c:pt idx="697">
                  <c:v>9.77</c:v>
                </c:pt>
                <c:pt idx="698">
                  <c:v>9.7799999999999994</c:v>
                </c:pt>
                <c:pt idx="699">
                  <c:v>9.7899999999999991</c:v>
                </c:pt>
                <c:pt idx="700">
                  <c:v>9.8000000000000007</c:v>
                </c:pt>
                <c:pt idx="701">
                  <c:v>9.81</c:v>
                </c:pt>
                <c:pt idx="702">
                  <c:v>9.82</c:v>
                </c:pt>
                <c:pt idx="703">
                  <c:v>9.83</c:v>
                </c:pt>
                <c:pt idx="704">
                  <c:v>9.84</c:v>
                </c:pt>
                <c:pt idx="705">
                  <c:v>9.85</c:v>
                </c:pt>
                <c:pt idx="706">
                  <c:v>9.86</c:v>
                </c:pt>
                <c:pt idx="707">
                  <c:v>9.8699999999999992</c:v>
                </c:pt>
                <c:pt idx="708">
                  <c:v>9.8800000000000008</c:v>
                </c:pt>
                <c:pt idx="709">
                  <c:v>9.89</c:v>
                </c:pt>
                <c:pt idx="710">
                  <c:v>9.9</c:v>
                </c:pt>
                <c:pt idx="711">
                  <c:v>9.91</c:v>
                </c:pt>
                <c:pt idx="712">
                  <c:v>9.92</c:v>
                </c:pt>
                <c:pt idx="713">
                  <c:v>9.93</c:v>
                </c:pt>
                <c:pt idx="714">
                  <c:v>9.94</c:v>
                </c:pt>
                <c:pt idx="715">
                  <c:v>9.9499999999999993</c:v>
                </c:pt>
                <c:pt idx="716">
                  <c:v>9.9600000000000009</c:v>
                </c:pt>
                <c:pt idx="717">
                  <c:v>9.9700000000000006</c:v>
                </c:pt>
                <c:pt idx="718">
                  <c:v>9.98</c:v>
                </c:pt>
                <c:pt idx="719">
                  <c:v>9.99</c:v>
                </c:pt>
                <c:pt idx="720">
                  <c:v>10</c:v>
                </c:pt>
              </c:numCache>
            </c:numRef>
          </c:xVal>
          <c:yVal>
            <c:numRef>
              <c:f>All!$F$2:$F$722</c:f>
              <c:numCache>
                <c:formatCode>General</c:formatCode>
                <c:ptCount val="721"/>
                <c:pt idx="0">
                  <c:v>140</c:v>
                </c:pt>
                <c:pt idx="1">
                  <c:v>140</c:v>
                </c:pt>
                <c:pt idx="2">
                  <c:v>140</c:v>
                </c:pt>
                <c:pt idx="3">
                  <c:v>140</c:v>
                </c:pt>
                <c:pt idx="4">
                  <c:v>140</c:v>
                </c:pt>
                <c:pt idx="5">
                  <c:v>140</c:v>
                </c:pt>
                <c:pt idx="6">
                  <c:v>140</c:v>
                </c:pt>
                <c:pt idx="7">
                  <c:v>140</c:v>
                </c:pt>
                <c:pt idx="8">
                  <c:v>140</c:v>
                </c:pt>
                <c:pt idx="9">
                  <c:v>140</c:v>
                </c:pt>
                <c:pt idx="10">
                  <c:v>140</c:v>
                </c:pt>
                <c:pt idx="11">
                  <c:v>140</c:v>
                </c:pt>
                <c:pt idx="12">
                  <c:v>140</c:v>
                </c:pt>
                <c:pt idx="13">
                  <c:v>140</c:v>
                </c:pt>
                <c:pt idx="14">
                  <c:v>140</c:v>
                </c:pt>
                <c:pt idx="15">
                  <c:v>140</c:v>
                </c:pt>
                <c:pt idx="16">
                  <c:v>140</c:v>
                </c:pt>
                <c:pt idx="17">
                  <c:v>140</c:v>
                </c:pt>
                <c:pt idx="18">
                  <c:v>140</c:v>
                </c:pt>
                <c:pt idx="19">
                  <c:v>140</c:v>
                </c:pt>
                <c:pt idx="20">
                  <c:v>140</c:v>
                </c:pt>
                <c:pt idx="21">
                  <c:v>140</c:v>
                </c:pt>
                <c:pt idx="22">
                  <c:v>140</c:v>
                </c:pt>
                <c:pt idx="23">
                  <c:v>140</c:v>
                </c:pt>
                <c:pt idx="24">
                  <c:v>140</c:v>
                </c:pt>
                <c:pt idx="25">
                  <c:v>140</c:v>
                </c:pt>
                <c:pt idx="26">
                  <c:v>140</c:v>
                </c:pt>
                <c:pt idx="27">
                  <c:v>140</c:v>
                </c:pt>
                <c:pt idx="28">
                  <c:v>140</c:v>
                </c:pt>
                <c:pt idx="29">
                  <c:v>140</c:v>
                </c:pt>
                <c:pt idx="30">
                  <c:v>140</c:v>
                </c:pt>
                <c:pt idx="31">
                  <c:v>140</c:v>
                </c:pt>
                <c:pt idx="32">
                  <c:v>140</c:v>
                </c:pt>
                <c:pt idx="33">
                  <c:v>140</c:v>
                </c:pt>
                <c:pt idx="34">
                  <c:v>140</c:v>
                </c:pt>
                <c:pt idx="35">
                  <c:v>140</c:v>
                </c:pt>
                <c:pt idx="36">
                  <c:v>140</c:v>
                </c:pt>
                <c:pt idx="37">
                  <c:v>140</c:v>
                </c:pt>
                <c:pt idx="38">
                  <c:v>140</c:v>
                </c:pt>
                <c:pt idx="39">
                  <c:v>140</c:v>
                </c:pt>
                <c:pt idx="40">
                  <c:v>140</c:v>
                </c:pt>
                <c:pt idx="41">
                  <c:v>140</c:v>
                </c:pt>
                <c:pt idx="42">
                  <c:v>140</c:v>
                </c:pt>
                <c:pt idx="43">
                  <c:v>140</c:v>
                </c:pt>
                <c:pt idx="44">
                  <c:v>140</c:v>
                </c:pt>
                <c:pt idx="45">
                  <c:v>140</c:v>
                </c:pt>
                <c:pt idx="46">
                  <c:v>140</c:v>
                </c:pt>
                <c:pt idx="47">
                  <c:v>140</c:v>
                </c:pt>
                <c:pt idx="48">
                  <c:v>140</c:v>
                </c:pt>
                <c:pt idx="49">
                  <c:v>140</c:v>
                </c:pt>
                <c:pt idx="50">
                  <c:v>140</c:v>
                </c:pt>
                <c:pt idx="51">
                  <c:v>140</c:v>
                </c:pt>
                <c:pt idx="52">
                  <c:v>140</c:v>
                </c:pt>
                <c:pt idx="53">
                  <c:v>140</c:v>
                </c:pt>
                <c:pt idx="54">
                  <c:v>140</c:v>
                </c:pt>
                <c:pt idx="55">
                  <c:v>140</c:v>
                </c:pt>
                <c:pt idx="56">
                  <c:v>140</c:v>
                </c:pt>
                <c:pt idx="57">
                  <c:v>140</c:v>
                </c:pt>
                <c:pt idx="58">
                  <c:v>140</c:v>
                </c:pt>
                <c:pt idx="59">
                  <c:v>140</c:v>
                </c:pt>
                <c:pt idx="60">
                  <c:v>140</c:v>
                </c:pt>
                <c:pt idx="61">
                  <c:v>140</c:v>
                </c:pt>
                <c:pt idx="62">
                  <c:v>140</c:v>
                </c:pt>
                <c:pt idx="63">
                  <c:v>140</c:v>
                </c:pt>
                <c:pt idx="64">
                  <c:v>140</c:v>
                </c:pt>
                <c:pt idx="65">
                  <c:v>140</c:v>
                </c:pt>
                <c:pt idx="66">
                  <c:v>140</c:v>
                </c:pt>
                <c:pt idx="67">
                  <c:v>140</c:v>
                </c:pt>
                <c:pt idx="68">
                  <c:v>140</c:v>
                </c:pt>
                <c:pt idx="69">
                  <c:v>140</c:v>
                </c:pt>
                <c:pt idx="70">
                  <c:v>140</c:v>
                </c:pt>
                <c:pt idx="71">
                  <c:v>140</c:v>
                </c:pt>
                <c:pt idx="72">
                  <c:v>140</c:v>
                </c:pt>
                <c:pt idx="73">
                  <c:v>140</c:v>
                </c:pt>
                <c:pt idx="74">
                  <c:v>140</c:v>
                </c:pt>
                <c:pt idx="75">
                  <c:v>140</c:v>
                </c:pt>
                <c:pt idx="76">
                  <c:v>140</c:v>
                </c:pt>
                <c:pt idx="77">
                  <c:v>140</c:v>
                </c:pt>
                <c:pt idx="78">
                  <c:v>140</c:v>
                </c:pt>
                <c:pt idx="79">
                  <c:v>140</c:v>
                </c:pt>
                <c:pt idx="80">
                  <c:v>140</c:v>
                </c:pt>
                <c:pt idx="81">
                  <c:v>140</c:v>
                </c:pt>
                <c:pt idx="82">
                  <c:v>140</c:v>
                </c:pt>
                <c:pt idx="83">
                  <c:v>140</c:v>
                </c:pt>
                <c:pt idx="84">
                  <c:v>140</c:v>
                </c:pt>
                <c:pt idx="85">
                  <c:v>140</c:v>
                </c:pt>
                <c:pt idx="86">
                  <c:v>140</c:v>
                </c:pt>
                <c:pt idx="87">
                  <c:v>140</c:v>
                </c:pt>
                <c:pt idx="88">
                  <c:v>140</c:v>
                </c:pt>
                <c:pt idx="89">
                  <c:v>140</c:v>
                </c:pt>
                <c:pt idx="90">
                  <c:v>140</c:v>
                </c:pt>
                <c:pt idx="91">
                  <c:v>140</c:v>
                </c:pt>
                <c:pt idx="92">
                  <c:v>140</c:v>
                </c:pt>
                <c:pt idx="93">
                  <c:v>140</c:v>
                </c:pt>
                <c:pt idx="94">
                  <c:v>140</c:v>
                </c:pt>
                <c:pt idx="95">
                  <c:v>140</c:v>
                </c:pt>
                <c:pt idx="96">
                  <c:v>140</c:v>
                </c:pt>
                <c:pt idx="97">
                  <c:v>140</c:v>
                </c:pt>
                <c:pt idx="98">
                  <c:v>140</c:v>
                </c:pt>
                <c:pt idx="99">
                  <c:v>140</c:v>
                </c:pt>
                <c:pt idx="100">
                  <c:v>140</c:v>
                </c:pt>
                <c:pt idx="101">
                  <c:v>140</c:v>
                </c:pt>
                <c:pt idx="102">
                  <c:v>140</c:v>
                </c:pt>
                <c:pt idx="103">
                  <c:v>140</c:v>
                </c:pt>
                <c:pt idx="104">
                  <c:v>140</c:v>
                </c:pt>
                <c:pt idx="105">
                  <c:v>140</c:v>
                </c:pt>
                <c:pt idx="106">
                  <c:v>140</c:v>
                </c:pt>
                <c:pt idx="107">
                  <c:v>140</c:v>
                </c:pt>
                <c:pt idx="108">
                  <c:v>140</c:v>
                </c:pt>
                <c:pt idx="109">
                  <c:v>140</c:v>
                </c:pt>
                <c:pt idx="110">
                  <c:v>140</c:v>
                </c:pt>
                <c:pt idx="111">
                  <c:v>140</c:v>
                </c:pt>
                <c:pt idx="112">
                  <c:v>140</c:v>
                </c:pt>
                <c:pt idx="113">
                  <c:v>140</c:v>
                </c:pt>
                <c:pt idx="114">
                  <c:v>140</c:v>
                </c:pt>
                <c:pt idx="115">
                  <c:v>140</c:v>
                </c:pt>
                <c:pt idx="116">
                  <c:v>140</c:v>
                </c:pt>
                <c:pt idx="117">
                  <c:v>140</c:v>
                </c:pt>
                <c:pt idx="118">
                  <c:v>140</c:v>
                </c:pt>
                <c:pt idx="119">
                  <c:v>140</c:v>
                </c:pt>
                <c:pt idx="120">
                  <c:v>140</c:v>
                </c:pt>
                <c:pt idx="121">
                  <c:v>140</c:v>
                </c:pt>
                <c:pt idx="122">
                  <c:v>140</c:v>
                </c:pt>
                <c:pt idx="123">
                  <c:v>140</c:v>
                </c:pt>
                <c:pt idx="124">
                  <c:v>140</c:v>
                </c:pt>
                <c:pt idx="125">
                  <c:v>140</c:v>
                </c:pt>
                <c:pt idx="126">
                  <c:v>140</c:v>
                </c:pt>
                <c:pt idx="127">
                  <c:v>140</c:v>
                </c:pt>
                <c:pt idx="128">
                  <c:v>140</c:v>
                </c:pt>
                <c:pt idx="129">
                  <c:v>140</c:v>
                </c:pt>
                <c:pt idx="130">
                  <c:v>140</c:v>
                </c:pt>
                <c:pt idx="131">
                  <c:v>140</c:v>
                </c:pt>
                <c:pt idx="132">
                  <c:v>140</c:v>
                </c:pt>
                <c:pt idx="133">
                  <c:v>140</c:v>
                </c:pt>
                <c:pt idx="134">
                  <c:v>140</c:v>
                </c:pt>
                <c:pt idx="135">
                  <c:v>140</c:v>
                </c:pt>
                <c:pt idx="136">
                  <c:v>140</c:v>
                </c:pt>
                <c:pt idx="137">
                  <c:v>140</c:v>
                </c:pt>
                <c:pt idx="138">
                  <c:v>140</c:v>
                </c:pt>
                <c:pt idx="139">
                  <c:v>140</c:v>
                </c:pt>
                <c:pt idx="140">
                  <c:v>140</c:v>
                </c:pt>
                <c:pt idx="141">
                  <c:v>140</c:v>
                </c:pt>
                <c:pt idx="142">
                  <c:v>140</c:v>
                </c:pt>
                <c:pt idx="143">
                  <c:v>140</c:v>
                </c:pt>
                <c:pt idx="144">
                  <c:v>140</c:v>
                </c:pt>
                <c:pt idx="145">
                  <c:v>140</c:v>
                </c:pt>
                <c:pt idx="146">
                  <c:v>140</c:v>
                </c:pt>
                <c:pt idx="147">
                  <c:v>140</c:v>
                </c:pt>
                <c:pt idx="148">
                  <c:v>140</c:v>
                </c:pt>
                <c:pt idx="149">
                  <c:v>140</c:v>
                </c:pt>
                <c:pt idx="150">
                  <c:v>140</c:v>
                </c:pt>
                <c:pt idx="151">
                  <c:v>140</c:v>
                </c:pt>
                <c:pt idx="152">
                  <c:v>140</c:v>
                </c:pt>
                <c:pt idx="153">
                  <c:v>140</c:v>
                </c:pt>
                <c:pt idx="154">
                  <c:v>140</c:v>
                </c:pt>
                <c:pt idx="155">
                  <c:v>140</c:v>
                </c:pt>
                <c:pt idx="156">
                  <c:v>140</c:v>
                </c:pt>
                <c:pt idx="157">
                  <c:v>140</c:v>
                </c:pt>
                <c:pt idx="158">
                  <c:v>140</c:v>
                </c:pt>
                <c:pt idx="159">
                  <c:v>140</c:v>
                </c:pt>
                <c:pt idx="160">
                  <c:v>140</c:v>
                </c:pt>
                <c:pt idx="161">
                  <c:v>140</c:v>
                </c:pt>
                <c:pt idx="162">
                  <c:v>140</c:v>
                </c:pt>
                <c:pt idx="163">
                  <c:v>140</c:v>
                </c:pt>
                <c:pt idx="164">
                  <c:v>140</c:v>
                </c:pt>
                <c:pt idx="165">
                  <c:v>140</c:v>
                </c:pt>
                <c:pt idx="166">
                  <c:v>140</c:v>
                </c:pt>
                <c:pt idx="167">
                  <c:v>140</c:v>
                </c:pt>
                <c:pt idx="168">
                  <c:v>140</c:v>
                </c:pt>
                <c:pt idx="169">
                  <c:v>140</c:v>
                </c:pt>
                <c:pt idx="170">
                  <c:v>140</c:v>
                </c:pt>
                <c:pt idx="171">
                  <c:v>140</c:v>
                </c:pt>
                <c:pt idx="172">
                  <c:v>140</c:v>
                </c:pt>
                <c:pt idx="173">
                  <c:v>140</c:v>
                </c:pt>
                <c:pt idx="174">
                  <c:v>140</c:v>
                </c:pt>
                <c:pt idx="175">
                  <c:v>140</c:v>
                </c:pt>
                <c:pt idx="176">
                  <c:v>140</c:v>
                </c:pt>
                <c:pt idx="177">
                  <c:v>140</c:v>
                </c:pt>
                <c:pt idx="178">
                  <c:v>140</c:v>
                </c:pt>
                <c:pt idx="179">
                  <c:v>140</c:v>
                </c:pt>
                <c:pt idx="180">
                  <c:v>140</c:v>
                </c:pt>
                <c:pt idx="181">
                  <c:v>140</c:v>
                </c:pt>
                <c:pt idx="182">
                  <c:v>140</c:v>
                </c:pt>
                <c:pt idx="183">
                  <c:v>140</c:v>
                </c:pt>
                <c:pt idx="184">
                  <c:v>140</c:v>
                </c:pt>
                <c:pt idx="185">
                  <c:v>140</c:v>
                </c:pt>
                <c:pt idx="186">
                  <c:v>140</c:v>
                </c:pt>
                <c:pt idx="187">
                  <c:v>140</c:v>
                </c:pt>
                <c:pt idx="188">
                  <c:v>140</c:v>
                </c:pt>
                <c:pt idx="189">
                  <c:v>140</c:v>
                </c:pt>
                <c:pt idx="190">
                  <c:v>140</c:v>
                </c:pt>
                <c:pt idx="191">
                  <c:v>140</c:v>
                </c:pt>
                <c:pt idx="192">
                  <c:v>140</c:v>
                </c:pt>
                <c:pt idx="193">
                  <c:v>140</c:v>
                </c:pt>
                <c:pt idx="194">
                  <c:v>140</c:v>
                </c:pt>
                <c:pt idx="195">
                  <c:v>140</c:v>
                </c:pt>
                <c:pt idx="196">
                  <c:v>140</c:v>
                </c:pt>
                <c:pt idx="197">
                  <c:v>140</c:v>
                </c:pt>
                <c:pt idx="198">
                  <c:v>140</c:v>
                </c:pt>
                <c:pt idx="199">
                  <c:v>140</c:v>
                </c:pt>
                <c:pt idx="200">
                  <c:v>140</c:v>
                </c:pt>
                <c:pt idx="201">
                  <c:v>140</c:v>
                </c:pt>
                <c:pt idx="202">
                  <c:v>140</c:v>
                </c:pt>
                <c:pt idx="203">
                  <c:v>140</c:v>
                </c:pt>
                <c:pt idx="204">
                  <c:v>140</c:v>
                </c:pt>
                <c:pt idx="205">
                  <c:v>140</c:v>
                </c:pt>
                <c:pt idx="206">
                  <c:v>140</c:v>
                </c:pt>
                <c:pt idx="207">
                  <c:v>140</c:v>
                </c:pt>
                <c:pt idx="208">
                  <c:v>140</c:v>
                </c:pt>
                <c:pt idx="209">
                  <c:v>140</c:v>
                </c:pt>
                <c:pt idx="210">
                  <c:v>140</c:v>
                </c:pt>
                <c:pt idx="211">
                  <c:v>140</c:v>
                </c:pt>
                <c:pt idx="212">
                  <c:v>140</c:v>
                </c:pt>
                <c:pt idx="213">
                  <c:v>140</c:v>
                </c:pt>
                <c:pt idx="214">
                  <c:v>140</c:v>
                </c:pt>
                <c:pt idx="215">
                  <c:v>140</c:v>
                </c:pt>
                <c:pt idx="216">
                  <c:v>140</c:v>
                </c:pt>
                <c:pt idx="217">
                  <c:v>140</c:v>
                </c:pt>
                <c:pt idx="218">
                  <c:v>140</c:v>
                </c:pt>
                <c:pt idx="219">
                  <c:v>140</c:v>
                </c:pt>
                <c:pt idx="220">
                  <c:v>140</c:v>
                </c:pt>
                <c:pt idx="221">
                  <c:v>140</c:v>
                </c:pt>
                <c:pt idx="222">
                  <c:v>140</c:v>
                </c:pt>
                <c:pt idx="223">
                  <c:v>140</c:v>
                </c:pt>
                <c:pt idx="224">
                  <c:v>140</c:v>
                </c:pt>
                <c:pt idx="225">
                  <c:v>140</c:v>
                </c:pt>
                <c:pt idx="226">
                  <c:v>140</c:v>
                </c:pt>
                <c:pt idx="227">
                  <c:v>140</c:v>
                </c:pt>
                <c:pt idx="228">
                  <c:v>140</c:v>
                </c:pt>
                <c:pt idx="229">
                  <c:v>140</c:v>
                </c:pt>
                <c:pt idx="230">
                  <c:v>140</c:v>
                </c:pt>
                <c:pt idx="231">
                  <c:v>140</c:v>
                </c:pt>
                <c:pt idx="232">
                  <c:v>140</c:v>
                </c:pt>
                <c:pt idx="233">
                  <c:v>140</c:v>
                </c:pt>
                <c:pt idx="234">
                  <c:v>140</c:v>
                </c:pt>
                <c:pt idx="235">
                  <c:v>140</c:v>
                </c:pt>
                <c:pt idx="236">
                  <c:v>140</c:v>
                </c:pt>
                <c:pt idx="237">
                  <c:v>140</c:v>
                </c:pt>
                <c:pt idx="238">
                  <c:v>140</c:v>
                </c:pt>
                <c:pt idx="239">
                  <c:v>140</c:v>
                </c:pt>
                <c:pt idx="240">
                  <c:v>140</c:v>
                </c:pt>
                <c:pt idx="241">
                  <c:v>140</c:v>
                </c:pt>
                <c:pt idx="242">
                  <c:v>140</c:v>
                </c:pt>
                <c:pt idx="243">
                  <c:v>140</c:v>
                </c:pt>
                <c:pt idx="244">
                  <c:v>140</c:v>
                </c:pt>
                <c:pt idx="245">
                  <c:v>140</c:v>
                </c:pt>
                <c:pt idx="246">
                  <c:v>140</c:v>
                </c:pt>
                <c:pt idx="247">
                  <c:v>140</c:v>
                </c:pt>
                <c:pt idx="248">
                  <c:v>140</c:v>
                </c:pt>
                <c:pt idx="249">
                  <c:v>140</c:v>
                </c:pt>
                <c:pt idx="250">
                  <c:v>140</c:v>
                </c:pt>
                <c:pt idx="251">
                  <c:v>140</c:v>
                </c:pt>
                <c:pt idx="252">
                  <c:v>140</c:v>
                </c:pt>
                <c:pt idx="253">
                  <c:v>140</c:v>
                </c:pt>
                <c:pt idx="254">
                  <c:v>140</c:v>
                </c:pt>
                <c:pt idx="255">
                  <c:v>140</c:v>
                </c:pt>
                <c:pt idx="256">
                  <c:v>140</c:v>
                </c:pt>
                <c:pt idx="257">
                  <c:v>140</c:v>
                </c:pt>
                <c:pt idx="258">
                  <c:v>140</c:v>
                </c:pt>
                <c:pt idx="259">
                  <c:v>140</c:v>
                </c:pt>
                <c:pt idx="260">
                  <c:v>140</c:v>
                </c:pt>
                <c:pt idx="261">
                  <c:v>140</c:v>
                </c:pt>
                <c:pt idx="262">
                  <c:v>140</c:v>
                </c:pt>
                <c:pt idx="263">
                  <c:v>140</c:v>
                </c:pt>
                <c:pt idx="264">
                  <c:v>140</c:v>
                </c:pt>
                <c:pt idx="265">
                  <c:v>140</c:v>
                </c:pt>
                <c:pt idx="266">
                  <c:v>140</c:v>
                </c:pt>
                <c:pt idx="267">
                  <c:v>140</c:v>
                </c:pt>
                <c:pt idx="268">
                  <c:v>140</c:v>
                </c:pt>
                <c:pt idx="269">
                  <c:v>140</c:v>
                </c:pt>
                <c:pt idx="270">
                  <c:v>140</c:v>
                </c:pt>
                <c:pt idx="271">
                  <c:v>140</c:v>
                </c:pt>
                <c:pt idx="272">
                  <c:v>140</c:v>
                </c:pt>
                <c:pt idx="273">
                  <c:v>140</c:v>
                </c:pt>
                <c:pt idx="274">
                  <c:v>140</c:v>
                </c:pt>
                <c:pt idx="275">
                  <c:v>140</c:v>
                </c:pt>
                <c:pt idx="276">
                  <c:v>140</c:v>
                </c:pt>
                <c:pt idx="277">
                  <c:v>140</c:v>
                </c:pt>
                <c:pt idx="278">
                  <c:v>140</c:v>
                </c:pt>
                <c:pt idx="279">
                  <c:v>140</c:v>
                </c:pt>
                <c:pt idx="280">
                  <c:v>140</c:v>
                </c:pt>
                <c:pt idx="281">
                  <c:v>140</c:v>
                </c:pt>
                <c:pt idx="282">
                  <c:v>140</c:v>
                </c:pt>
                <c:pt idx="283">
                  <c:v>140</c:v>
                </c:pt>
                <c:pt idx="284">
                  <c:v>140</c:v>
                </c:pt>
                <c:pt idx="285">
                  <c:v>140</c:v>
                </c:pt>
                <c:pt idx="286">
                  <c:v>140</c:v>
                </c:pt>
                <c:pt idx="287">
                  <c:v>140</c:v>
                </c:pt>
                <c:pt idx="288">
                  <c:v>140</c:v>
                </c:pt>
                <c:pt idx="289">
                  <c:v>140</c:v>
                </c:pt>
                <c:pt idx="290">
                  <c:v>140</c:v>
                </c:pt>
                <c:pt idx="291">
                  <c:v>140</c:v>
                </c:pt>
                <c:pt idx="292">
                  <c:v>140</c:v>
                </c:pt>
                <c:pt idx="293">
                  <c:v>140</c:v>
                </c:pt>
                <c:pt idx="294">
                  <c:v>140</c:v>
                </c:pt>
                <c:pt idx="295">
                  <c:v>140</c:v>
                </c:pt>
                <c:pt idx="296">
                  <c:v>140</c:v>
                </c:pt>
                <c:pt idx="297">
                  <c:v>140</c:v>
                </c:pt>
                <c:pt idx="298">
                  <c:v>140</c:v>
                </c:pt>
                <c:pt idx="299">
                  <c:v>140</c:v>
                </c:pt>
                <c:pt idx="300">
                  <c:v>140</c:v>
                </c:pt>
                <c:pt idx="301">
                  <c:v>140</c:v>
                </c:pt>
                <c:pt idx="302">
                  <c:v>140</c:v>
                </c:pt>
                <c:pt idx="303">
                  <c:v>140</c:v>
                </c:pt>
                <c:pt idx="304">
                  <c:v>140</c:v>
                </c:pt>
                <c:pt idx="305">
                  <c:v>140</c:v>
                </c:pt>
                <c:pt idx="306">
                  <c:v>140</c:v>
                </c:pt>
                <c:pt idx="307">
                  <c:v>140</c:v>
                </c:pt>
                <c:pt idx="308">
                  <c:v>140</c:v>
                </c:pt>
                <c:pt idx="309">
                  <c:v>140</c:v>
                </c:pt>
                <c:pt idx="310">
                  <c:v>140</c:v>
                </c:pt>
                <c:pt idx="311">
                  <c:v>140</c:v>
                </c:pt>
                <c:pt idx="312">
                  <c:v>140</c:v>
                </c:pt>
                <c:pt idx="313">
                  <c:v>140</c:v>
                </c:pt>
                <c:pt idx="314">
                  <c:v>140</c:v>
                </c:pt>
                <c:pt idx="315">
                  <c:v>140</c:v>
                </c:pt>
                <c:pt idx="316">
                  <c:v>140</c:v>
                </c:pt>
                <c:pt idx="317">
                  <c:v>140</c:v>
                </c:pt>
                <c:pt idx="318">
                  <c:v>140</c:v>
                </c:pt>
                <c:pt idx="319">
                  <c:v>140</c:v>
                </c:pt>
                <c:pt idx="320">
                  <c:v>140</c:v>
                </c:pt>
                <c:pt idx="321">
                  <c:v>140</c:v>
                </c:pt>
                <c:pt idx="322">
                  <c:v>140</c:v>
                </c:pt>
                <c:pt idx="323">
                  <c:v>140</c:v>
                </c:pt>
                <c:pt idx="324">
                  <c:v>140</c:v>
                </c:pt>
                <c:pt idx="325">
                  <c:v>140</c:v>
                </c:pt>
                <c:pt idx="326">
                  <c:v>140</c:v>
                </c:pt>
                <c:pt idx="327">
                  <c:v>140</c:v>
                </c:pt>
                <c:pt idx="328">
                  <c:v>140</c:v>
                </c:pt>
                <c:pt idx="329">
                  <c:v>140</c:v>
                </c:pt>
                <c:pt idx="330">
                  <c:v>140</c:v>
                </c:pt>
                <c:pt idx="331">
                  <c:v>140</c:v>
                </c:pt>
                <c:pt idx="332">
                  <c:v>140</c:v>
                </c:pt>
                <c:pt idx="333">
                  <c:v>140</c:v>
                </c:pt>
                <c:pt idx="334">
                  <c:v>140</c:v>
                </c:pt>
                <c:pt idx="335">
                  <c:v>140</c:v>
                </c:pt>
                <c:pt idx="336">
                  <c:v>140</c:v>
                </c:pt>
                <c:pt idx="337">
                  <c:v>140</c:v>
                </c:pt>
                <c:pt idx="338">
                  <c:v>140</c:v>
                </c:pt>
                <c:pt idx="339">
                  <c:v>140</c:v>
                </c:pt>
                <c:pt idx="340">
                  <c:v>140</c:v>
                </c:pt>
                <c:pt idx="341">
                  <c:v>140</c:v>
                </c:pt>
                <c:pt idx="342">
                  <c:v>140</c:v>
                </c:pt>
                <c:pt idx="343">
                  <c:v>140</c:v>
                </c:pt>
                <c:pt idx="344">
                  <c:v>140</c:v>
                </c:pt>
                <c:pt idx="345">
                  <c:v>140</c:v>
                </c:pt>
                <c:pt idx="346">
                  <c:v>140</c:v>
                </c:pt>
                <c:pt idx="347">
                  <c:v>140</c:v>
                </c:pt>
                <c:pt idx="348">
                  <c:v>140</c:v>
                </c:pt>
                <c:pt idx="349">
                  <c:v>140</c:v>
                </c:pt>
                <c:pt idx="350">
                  <c:v>140</c:v>
                </c:pt>
                <c:pt idx="351">
                  <c:v>140</c:v>
                </c:pt>
                <c:pt idx="352">
                  <c:v>140</c:v>
                </c:pt>
                <c:pt idx="353">
                  <c:v>140</c:v>
                </c:pt>
                <c:pt idx="354">
                  <c:v>140</c:v>
                </c:pt>
                <c:pt idx="355">
                  <c:v>140</c:v>
                </c:pt>
                <c:pt idx="356">
                  <c:v>140</c:v>
                </c:pt>
                <c:pt idx="357">
                  <c:v>140</c:v>
                </c:pt>
                <c:pt idx="358">
                  <c:v>140</c:v>
                </c:pt>
                <c:pt idx="359">
                  <c:v>140</c:v>
                </c:pt>
                <c:pt idx="360">
                  <c:v>140</c:v>
                </c:pt>
                <c:pt idx="361">
                  <c:v>140</c:v>
                </c:pt>
                <c:pt idx="362">
                  <c:v>140</c:v>
                </c:pt>
                <c:pt idx="363">
                  <c:v>140</c:v>
                </c:pt>
                <c:pt idx="364">
                  <c:v>140</c:v>
                </c:pt>
                <c:pt idx="365">
                  <c:v>140</c:v>
                </c:pt>
                <c:pt idx="366">
                  <c:v>140</c:v>
                </c:pt>
                <c:pt idx="367">
                  <c:v>140</c:v>
                </c:pt>
                <c:pt idx="368">
                  <c:v>140</c:v>
                </c:pt>
                <c:pt idx="369">
                  <c:v>140</c:v>
                </c:pt>
                <c:pt idx="370">
                  <c:v>140</c:v>
                </c:pt>
                <c:pt idx="371">
                  <c:v>140</c:v>
                </c:pt>
                <c:pt idx="372">
                  <c:v>140</c:v>
                </c:pt>
                <c:pt idx="373">
                  <c:v>140</c:v>
                </c:pt>
                <c:pt idx="374">
                  <c:v>140</c:v>
                </c:pt>
                <c:pt idx="375">
                  <c:v>140</c:v>
                </c:pt>
                <c:pt idx="376">
                  <c:v>140</c:v>
                </c:pt>
                <c:pt idx="377">
                  <c:v>140</c:v>
                </c:pt>
                <c:pt idx="378">
                  <c:v>140</c:v>
                </c:pt>
                <c:pt idx="379">
                  <c:v>140</c:v>
                </c:pt>
                <c:pt idx="380">
                  <c:v>140</c:v>
                </c:pt>
                <c:pt idx="381">
                  <c:v>140</c:v>
                </c:pt>
                <c:pt idx="382">
                  <c:v>140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DB94-4BD2-B728-6E60C6307237}"/>
            </c:ext>
          </c:extLst>
        </c:ser>
        <c:ser>
          <c:idx val="5"/>
          <c:order val="5"/>
          <c:tx>
            <c:strRef>
              <c:f>All!$G$1</c:f>
              <c:strCache>
                <c:ptCount val="1"/>
                <c:pt idx="0">
                  <c:v>Jupiter</c:v>
                </c:pt>
              </c:strCache>
            </c:strRef>
          </c:tx>
          <c:spPr>
            <a:ln w="19050" cap="rnd">
              <a:solidFill>
                <a:schemeClr val="accent6"/>
              </a:solidFill>
              <a:prstDash val="dash"/>
              <a:round/>
            </a:ln>
            <a:effectLst/>
          </c:spPr>
          <c:marker>
            <c:symbol val="none"/>
          </c:marker>
          <c:dPt>
            <c:idx val="251"/>
            <c:marker>
              <c:symbol val="none"/>
            </c:marker>
            <c:bubble3D val="0"/>
            <c:spPr>
              <a:ln w="19050" cap="rnd">
                <a:solidFill>
                  <a:schemeClr val="accent6">
                    <a:alpha val="63000"/>
                  </a:schemeClr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DB94-4BD2-B728-6E60C6307237}"/>
              </c:ext>
            </c:extLst>
          </c:dPt>
          <c:xVal>
            <c:numRef>
              <c:f>All!$A$2:$A$722</c:f>
              <c:numCache>
                <c:formatCode>General</c:formatCode>
                <c:ptCount val="721"/>
                <c:pt idx="0">
                  <c:v>2.8</c:v>
                </c:pt>
                <c:pt idx="1">
                  <c:v>2.81</c:v>
                </c:pt>
                <c:pt idx="2">
                  <c:v>2.82</c:v>
                </c:pt>
                <c:pt idx="3">
                  <c:v>2.83</c:v>
                </c:pt>
                <c:pt idx="4">
                  <c:v>2.84</c:v>
                </c:pt>
                <c:pt idx="5">
                  <c:v>2.85</c:v>
                </c:pt>
                <c:pt idx="6">
                  <c:v>2.86</c:v>
                </c:pt>
                <c:pt idx="7">
                  <c:v>2.87</c:v>
                </c:pt>
                <c:pt idx="8">
                  <c:v>2.88</c:v>
                </c:pt>
                <c:pt idx="9">
                  <c:v>2.89</c:v>
                </c:pt>
                <c:pt idx="10">
                  <c:v>2.9</c:v>
                </c:pt>
                <c:pt idx="11">
                  <c:v>2.91</c:v>
                </c:pt>
                <c:pt idx="12">
                  <c:v>2.92</c:v>
                </c:pt>
                <c:pt idx="13">
                  <c:v>2.93</c:v>
                </c:pt>
                <c:pt idx="14">
                  <c:v>2.94</c:v>
                </c:pt>
                <c:pt idx="15">
                  <c:v>2.95</c:v>
                </c:pt>
                <c:pt idx="16">
                  <c:v>2.96</c:v>
                </c:pt>
                <c:pt idx="17">
                  <c:v>2.97</c:v>
                </c:pt>
                <c:pt idx="18">
                  <c:v>2.98</c:v>
                </c:pt>
                <c:pt idx="19">
                  <c:v>2.99</c:v>
                </c:pt>
                <c:pt idx="20">
                  <c:v>3</c:v>
                </c:pt>
                <c:pt idx="21">
                  <c:v>3.01</c:v>
                </c:pt>
                <c:pt idx="22">
                  <c:v>3.02</c:v>
                </c:pt>
                <c:pt idx="23">
                  <c:v>3.03</c:v>
                </c:pt>
                <c:pt idx="24">
                  <c:v>3.04</c:v>
                </c:pt>
                <c:pt idx="25">
                  <c:v>3.05</c:v>
                </c:pt>
                <c:pt idx="26">
                  <c:v>3.06</c:v>
                </c:pt>
                <c:pt idx="27">
                  <c:v>3.07</c:v>
                </c:pt>
                <c:pt idx="28">
                  <c:v>3.08</c:v>
                </c:pt>
                <c:pt idx="29">
                  <c:v>3.09</c:v>
                </c:pt>
                <c:pt idx="30">
                  <c:v>3.1</c:v>
                </c:pt>
                <c:pt idx="31">
                  <c:v>3.11</c:v>
                </c:pt>
                <c:pt idx="32">
                  <c:v>3.12</c:v>
                </c:pt>
                <c:pt idx="33">
                  <c:v>3.13</c:v>
                </c:pt>
                <c:pt idx="34">
                  <c:v>3.14</c:v>
                </c:pt>
                <c:pt idx="35">
                  <c:v>3.15</c:v>
                </c:pt>
                <c:pt idx="36">
                  <c:v>3.16</c:v>
                </c:pt>
                <c:pt idx="37">
                  <c:v>3.17</c:v>
                </c:pt>
                <c:pt idx="38">
                  <c:v>3.18</c:v>
                </c:pt>
                <c:pt idx="39">
                  <c:v>3.19</c:v>
                </c:pt>
                <c:pt idx="40">
                  <c:v>3.2</c:v>
                </c:pt>
                <c:pt idx="41">
                  <c:v>3.21</c:v>
                </c:pt>
                <c:pt idx="42">
                  <c:v>3.22</c:v>
                </c:pt>
                <c:pt idx="43">
                  <c:v>3.23</c:v>
                </c:pt>
                <c:pt idx="44">
                  <c:v>3.24</c:v>
                </c:pt>
                <c:pt idx="45">
                  <c:v>3.25</c:v>
                </c:pt>
                <c:pt idx="46">
                  <c:v>3.26</c:v>
                </c:pt>
                <c:pt idx="47">
                  <c:v>3.27</c:v>
                </c:pt>
                <c:pt idx="48">
                  <c:v>3.28</c:v>
                </c:pt>
                <c:pt idx="49">
                  <c:v>3.29</c:v>
                </c:pt>
                <c:pt idx="50">
                  <c:v>3.3</c:v>
                </c:pt>
                <c:pt idx="51">
                  <c:v>3.31</c:v>
                </c:pt>
                <c:pt idx="52">
                  <c:v>3.32</c:v>
                </c:pt>
                <c:pt idx="53">
                  <c:v>3.33</c:v>
                </c:pt>
                <c:pt idx="54">
                  <c:v>3.34</c:v>
                </c:pt>
                <c:pt idx="55">
                  <c:v>3.35</c:v>
                </c:pt>
                <c:pt idx="56">
                  <c:v>3.36</c:v>
                </c:pt>
                <c:pt idx="57">
                  <c:v>3.37</c:v>
                </c:pt>
                <c:pt idx="58">
                  <c:v>3.38</c:v>
                </c:pt>
                <c:pt idx="59">
                  <c:v>3.39</c:v>
                </c:pt>
                <c:pt idx="60">
                  <c:v>3.4</c:v>
                </c:pt>
                <c:pt idx="61">
                  <c:v>3.41</c:v>
                </c:pt>
                <c:pt idx="62">
                  <c:v>3.42</c:v>
                </c:pt>
                <c:pt idx="63">
                  <c:v>3.43</c:v>
                </c:pt>
                <c:pt idx="64">
                  <c:v>3.44</c:v>
                </c:pt>
                <c:pt idx="65">
                  <c:v>3.45</c:v>
                </c:pt>
                <c:pt idx="66">
                  <c:v>3.46</c:v>
                </c:pt>
                <c:pt idx="67">
                  <c:v>3.47</c:v>
                </c:pt>
                <c:pt idx="68">
                  <c:v>3.48</c:v>
                </c:pt>
                <c:pt idx="69">
                  <c:v>3.49</c:v>
                </c:pt>
                <c:pt idx="70">
                  <c:v>3.5</c:v>
                </c:pt>
                <c:pt idx="71">
                  <c:v>3.51</c:v>
                </c:pt>
                <c:pt idx="72">
                  <c:v>3.52</c:v>
                </c:pt>
                <c:pt idx="73">
                  <c:v>3.53</c:v>
                </c:pt>
                <c:pt idx="74">
                  <c:v>3.54</c:v>
                </c:pt>
                <c:pt idx="75">
                  <c:v>3.55</c:v>
                </c:pt>
                <c:pt idx="76">
                  <c:v>3.56</c:v>
                </c:pt>
                <c:pt idx="77">
                  <c:v>3.57</c:v>
                </c:pt>
                <c:pt idx="78">
                  <c:v>3.58</c:v>
                </c:pt>
                <c:pt idx="79">
                  <c:v>3.59</c:v>
                </c:pt>
                <c:pt idx="80">
                  <c:v>3.6</c:v>
                </c:pt>
                <c:pt idx="81">
                  <c:v>3.61</c:v>
                </c:pt>
                <c:pt idx="82">
                  <c:v>3.62</c:v>
                </c:pt>
                <c:pt idx="83">
                  <c:v>3.63</c:v>
                </c:pt>
                <c:pt idx="84">
                  <c:v>3.64</c:v>
                </c:pt>
                <c:pt idx="85">
                  <c:v>3.65</c:v>
                </c:pt>
                <c:pt idx="86">
                  <c:v>3.66</c:v>
                </c:pt>
                <c:pt idx="87">
                  <c:v>3.67</c:v>
                </c:pt>
                <c:pt idx="88">
                  <c:v>3.68</c:v>
                </c:pt>
                <c:pt idx="89">
                  <c:v>3.69</c:v>
                </c:pt>
                <c:pt idx="90">
                  <c:v>3.7</c:v>
                </c:pt>
                <c:pt idx="91">
                  <c:v>3.71</c:v>
                </c:pt>
                <c:pt idx="92">
                  <c:v>3.72</c:v>
                </c:pt>
                <c:pt idx="93">
                  <c:v>3.73</c:v>
                </c:pt>
                <c:pt idx="94">
                  <c:v>3.74</c:v>
                </c:pt>
                <c:pt idx="95">
                  <c:v>3.75</c:v>
                </c:pt>
                <c:pt idx="96">
                  <c:v>3.76</c:v>
                </c:pt>
                <c:pt idx="97">
                  <c:v>3.77</c:v>
                </c:pt>
                <c:pt idx="98">
                  <c:v>3.78</c:v>
                </c:pt>
                <c:pt idx="99">
                  <c:v>3.79</c:v>
                </c:pt>
                <c:pt idx="100">
                  <c:v>3.8</c:v>
                </c:pt>
                <c:pt idx="101">
                  <c:v>3.81</c:v>
                </c:pt>
                <c:pt idx="102">
                  <c:v>3.82</c:v>
                </c:pt>
                <c:pt idx="103">
                  <c:v>3.83</c:v>
                </c:pt>
                <c:pt idx="104">
                  <c:v>3.84</c:v>
                </c:pt>
                <c:pt idx="105">
                  <c:v>3.85</c:v>
                </c:pt>
                <c:pt idx="106">
                  <c:v>3.86</c:v>
                </c:pt>
                <c:pt idx="107">
                  <c:v>3.87</c:v>
                </c:pt>
                <c:pt idx="108">
                  <c:v>3.88</c:v>
                </c:pt>
                <c:pt idx="109">
                  <c:v>3.89</c:v>
                </c:pt>
                <c:pt idx="110">
                  <c:v>3.9</c:v>
                </c:pt>
                <c:pt idx="111">
                  <c:v>3.91</c:v>
                </c:pt>
                <c:pt idx="112">
                  <c:v>3.92</c:v>
                </c:pt>
                <c:pt idx="113">
                  <c:v>3.93</c:v>
                </c:pt>
                <c:pt idx="114">
                  <c:v>3.94</c:v>
                </c:pt>
                <c:pt idx="115">
                  <c:v>3.95</c:v>
                </c:pt>
                <c:pt idx="116">
                  <c:v>3.96</c:v>
                </c:pt>
                <c:pt idx="117">
                  <c:v>3.97</c:v>
                </c:pt>
                <c:pt idx="118">
                  <c:v>3.98</c:v>
                </c:pt>
                <c:pt idx="119">
                  <c:v>3.99</c:v>
                </c:pt>
                <c:pt idx="120">
                  <c:v>4</c:v>
                </c:pt>
                <c:pt idx="121">
                  <c:v>4.01</c:v>
                </c:pt>
                <c:pt idx="122">
                  <c:v>4.0199999999999996</c:v>
                </c:pt>
                <c:pt idx="123">
                  <c:v>4.03</c:v>
                </c:pt>
                <c:pt idx="124">
                  <c:v>4.04</c:v>
                </c:pt>
                <c:pt idx="125">
                  <c:v>4.05</c:v>
                </c:pt>
                <c:pt idx="126">
                  <c:v>4.0599999999999996</c:v>
                </c:pt>
                <c:pt idx="127">
                  <c:v>4.07</c:v>
                </c:pt>
                <c:pt idx="128">
                  <c:v>4.08</c:v>
                </c:pt>
                <c:pt idx="129">
                  <c:v>4.09</c:v>
                </c:pt>
                <c:pt idx="130">
                  <c:v>4.0999999999999996</c:v>
                </c:pt>
                <c:pt idx="131">
                  <c:v>4.1100000000000003</c:v>
                </c:pt>
                <c:pt idx="132">
                  <c:v>4.12</c:v>
                </c:pt>
                <c:pt idx="133">
                  <c:v>4.13</c:v>
                </c:pt>
                <c:pt idx="134">
                  <c:v>4.1399999999999997</c:v>
                </c:pt>
                <c:pt idx="135">
                  <c:v>4.1500000000000004</c:v>
                </c:pt>
                <c:pt idx="136">
                  <c:v>4.16</c:v>
                </c:pt>
                <c:pt idx="137">
                  <c:v>4.17</c:v>
                </c:pt>
                <c:pt idx="138">
                  <c:v>4.18</c:v>
                </c:pt>
                <c:pt idx="139">
                  <c:v>4.1900000000000004</c:v>
                </c:pt>
                <c:pt idx="140">
                  <c:v>4.2</c:v>
                </c:pt>
                <c:pt idx="141">
                  <c:v>4.21</c:v>
                </c:pt>
                <c:pt idx="142">
                  <c:v>4.22</c:v>
                </c:pt>
                <c:pt idx="143">
                  <c:v>4.2300000000000004</c:v>
                </c:pt>
                <c:pt idx="144">
                  <c:v>4.24</c:v>
                </c:pt>
                <c:pt idx="145">
                  <c:v>4.25</c:v>
                </c:pt>
                <c:pt idx="146">
                  <c:v>4.26</c:v>
                </c:pt>
                <c:pt idx="147">
                  <c:v>4.2699999999999996</c:v>
                </c:pt>
                <c:pt idx="148">
                  <c:v>4.28</c:v>
                </c:pt>
                <c:pt idx="149">
                  <c:v>4.29</c:v>
                </c:pt>
                <c:pt idx="150">
                  <c:v>4.3</c:v>
                </c:pt>
                <c:pt idx="151">
                  <c:v>4.3099999999999996</c:v>
                </c:pt>
                <c:pt idx="152">
                  <c:v>4.32</c:v>
                </c:pt>
                <c:pt idx="153">
                  <c:v>4.33</c:v>
                </c:pt>
                <c:pt idx="154">
                  <c:v>4.34</c:v>
                </c:pt>
                <c:pt idx="155">
                  <c:v>4.3499999999999996</c:v>
                </c:pt>
                <c:pt idx="156">
                  <c:v>4.3600000000000003</c:v>
                </c:pt>
                <c:pt idx="157">
                  <c:v>4.37</c:v>
                </c:pt>
                <c:pt idx="158">
                  <c:v>4.38</c:v>
                </c:pt>
                <c:pt idx="159">
                  <c:v>4.3899999999999997</c:v>
                </c:pt>
                <c:pt idx="160">
                  <c:v>4.4000000000000004</c:v>
                </c:pt>
                <c:pt idx="161">
                  <c:v>4.41</c:v>
                </c:pt>
                <c:pt idx="162">
                  <c:v>4.42</c:v>
                </c:pt>
                <c:pt idx="163">
                  <c:v>4.43</c:v>
                </c:pt>
                <c:pt idx="164">
                  <c:v>4.4400000000000004</c:v>
                </c:pt>
                <c:pt idx="165">
                  <c:v>4.45</c:v>
                </c:pt>
                <c:pt idx="166">
                  <c:v>4.46</c:v>
                </c:pt>
                <c:pt idx="167">
                  <c:v>4.47</c:v>
                </c:pt>
                <c:pt idx="168">
                  <c:v>4.4800000000000004</c:v>
                </c:pt>
                <c:pt idx="169">
                  <c:v>4.49</c:v>
                </c:pt>
                <c:pt idx="170">
                  <c:v>4.5</c:v>
                </c:pt>
                <c:pt idx="171">
                  <c:v>4.51</c:v>
                </c:pt>
                <c:pt idx="172">
                  <c:v>4.5199999999999996</c:v>
                </c:pt>
                <c:pt idx="173">
                  <c:v>4.53</c:v>
                </c:pt>
                <c:pt idx="174">
                  <c:v>4.54</c:v>
                </c:pt>
                <c:pt idx="175">
                  <c:v>4.55</c:v>
                </c:pt>
                <c:pt idx="176">
                  <c:v>4.5599999999999996</c:v>
                </c:pt>
                <c:pt idx="177">
                  <c:v>4.57</c:v>
                </c:pt>
                <c:pt idx="178">
                  <c:v>4.58</c:v>
                </c:pt>
                <c:pt idx="179">
                  <c:v>4.59</c:v>
                </c:pt>
                <c:pt idx="180">
                  <c:v>4.5999999999999996</c:v>
                </c:pt>
                <c:pt idx="181">
                  <c:v>4.6100000000000003</c:v>
                </c:pt>
                <c:pt idx="182">
                  <c:v>4.62</c:v>
                </c:pt>
                <c:pt idx="183">
                  <c:v>4.63</c:v>
                </c:pt>
                <c:pt idx="184">
                  <c:v>4.6399999999999997</c:v>
                </c:pt>
                <c:pt idx="185">
                  <c:v>4.6500000000000004</c:v>
                </c:pt>
                <c:pt idx="186">
                  <c:v>4.66</c:v>
                </c:pt>
                <c:pt idx="187">
                  <c:v>4.67</c:v>
                </c:pt>
                <c:pt idx="188">
                  <c:v>4.68</c:v>
                </c:pt>
                <c:pt idx="189">
                  <c:v>4.6900000000000004</c:v>
                </c:pt>
                <c:pt idx="190">
                  <c:v>4.7</c:v>
                </c:pt>
                <c:pt idx="191">
                  <c:v>4.71</c:v>
                </c:pt>
                <c:pt idx="192">
                  <c:v>4.72</c:v>
                </c:pt>
                <c:pt idx="193">
                  <c:v>4.7300000000000004</c:v>
                </c:pt>
                <c:pt idx="194">
                  <c:v>4.74</c:v>
                </c:pt>
                <c:pt idx="195">
                  <c:v>4.75</c:v>
                </c:pt>
                <c:pt idx="196">
                  <c:v>4.76</c:v>
                </c:pt>
                <c:pt idx="197">
                  <c:v>4.7699999999999996</c:v>
                </c:pt>
                <c:pt idx="198">
                  <c:v>4.78</c:v>
                </c:pt>
                <c:pt idx="199">
                  <c:v>4.79</c:v>
                </c:pt>
                <c:pt idx="200">
                  <c:v>4.8</c:v>
                </c:pt>
                <c:pt idx="201">
                  <c:v>4.8099999999999996</c:v>
                </c:pt>
                <c:pt idx="202">
                  <c:v>4.82</c:v>
                </c:pt>
                <c:pt idx="203">
                  <c:v>4.83</c:v>
                </c:pt>
                <c:pt idx="204">
                  <c:v>4.84</c:v>
                </c:pt>
                <c:pt idx="205">
                  <c:v>4.8499999999999996</c:v>
                </c:pt>
                <c:pt idx="206">
                  <c:v>4.8600000000000003</c:v>
                </c:pt>
                <c:pt idx="207">
                  <c:v>4.87</c:v>
                </c:pt>
                <c:pt idx="208">
                  <c:v>4.88</c:v>
                </c:pt>
                <c:pt idx="209">
                  <c:v>4.8899999999999997</c:v>
                </c:pt>
                <c:pt idx="210">
                  <c:v>4.9000000000000004</c:v>
                </c:pt>
                <c:pt idx="211">
                  <c:v>4.91</c:v>
                </c:pt>
                <c:pt idx="212">
                  <c:v>4.92</c:v>
                </c:pt>
                <c:pt idx="213">
                  <c:v>4.93</c:v>
                </c:pt>
                <c:pt idx="214">
                  <c:v>4.9400000000000004</c:v>
                </c:pt>
                <c:pt idx="215">
                  <c:v>4.95</c:v>
                </c:pt>
                <c:pt idx="216">
                  <c:v>4.96</c:v>
                </c:pt>
                <c:pt idx="217">
                  <c:v>4.97</c:v>
                </c:pt>
                <c:pt idx="218">
                  <c:v>4.9800000000000004</c:v>
                </c:pt>
                <c:pt idx="219">
                  <c:v>4.99</c:v>
                </c:pt>
                <c:pt idx="220">
                  <c:v>5</c:v>
                </c:pt>
                <c:pt idx="221">
                  <c:v>5.01</c:v>
                </c:pt>
                <c:pt idx="222">
                  <c:v>5.0199999999999996</c:v>
                </c:pt>
                <c:pt idx="223">
                  <c:v>5.03</c:v>
                </c:pt>
                <c:pt idx="224">
                  <c:v>5.04</c:v>
                </c:pt>
                <c:pt idx="225">
                  <c:v>5.05</c:v>
                </c:pt>
                <c:pt idx="226">
                  <c:v>5.0599999999999996</c:v>
                </c:pt>
                <c:pt idx="227">
                  <c:v>5.07</c:v>
                </c:pt>
                <c:pt idx="228">
                  <c:v>5.08</c:v>
                </c:pt>
                <c:pt idx="229">
                  <c:v>5.09</c:v>
                </c:pt>
                <c:pt idx="230">
                  <c:v>5.0999999999999996</c:v>
                </c:pt>
                <c:pt idx="231">
                  <c:v>5.1100000000000003</c:v>
                </c:pt>
                <c:pt idx="232">
                  <c:v>5.12</c:v>
                </c:pt>
                <c:pt idx="233">
                  <c:v>5.13</c:v>
                </c:pt>
                <c:pt idx="234">
                  <c:v>5.14</c:v>
                </c:pt>
                <c:pt idx="235">
                  <c:v>5.15</c:v>
                </c:pt>
                <c:pt idx="236">
                  <c:v>5.16</c:v>
                </c:pt>
                <c:pt idx="237">
                  <c:v>5.17</c:v>
                </c:pt>
                <c:pt idx="238">
                  <c:v>5.18</c:v>
                </c:pt>
                <c:pt idx="239">
                  <c:v>5.19</c:v>
                </c:pt>
                <c:pt idx="240">
                  <c:v>5.2</c:v>
                </c:pt>
                <c:pt idx="241">
                  <c:v>5.21</c:v>
                </c:pt>
                <c:pt idx="242">
                  <c:v>5.22</c:v>
                </c:pt>
                <c:pt idx="243">
                  <c:v>5.23</c:v>
                </c:pt>
                <c:pt idx="244">
                  <c:v>5.24</c:v>
                </c:pt>
                <c:pt idx="245">
                  <c:v>5.25</c:v>
                </c:pt>
                <c:pt idx="246">
                  <c:v>5.26</c:v>
                </c:pt>
                <c:pt idx="247">
                  <c:v>5.27</c:v>
                </c:pt>
                <c:pt idx="248">
                  <c:v>5.28</c:v>
                </c:pt>
                <c:pt idx="249">
                  <c:v>5.29</c:v>
                </c:pt>
                <c:pt idx="250">
                  <c:v>5.3</c:v>
                </c:pt>
                <c:pt idx="251">
                  <c:v>5.31</c:v>
                </c:pt>
                <c:pt idx="252">
                  <c:v>5.32</c:v>
                </c:pt>
                <c:pt idx="253">
                  <c:v>5.33</c:v>
                </c:pt>
                <c:pt idx="254">
                  <c:v>5.34</c:v>
                </c:pt>
                <c:pt idx="255">
                  <c:v>5.35</c:v>
                </c:pt>
                <c:pt idx="256">
                  <c:v>5.36</c:v>
                </c:pt>
                <c:pt idx="257">
                  <c:v>5.37</c:v>
                </c:pt>
                <c:pt idx="258">
                  <c:v>5.38</c:v>
                </c:pt>
                <c:pt idx="259">
                  <c:v>5.39</c:v>
                </c:pt>
                <c:pt idx="260">
                  <c:v>5.4</c:v>
                </c:pt>
                <c:pt idx="261">
                  <c:v>5.41</c:v>
                </c:pt>
                <c:pt idx="262">
                  <c:v>5.42</c:v>
                </c:pt>
                <c:pt idx="263">
                  <c:v>5.43</c:v>
                </c:pt>
                <c:pt idx="264">
                  <c:v>5.44</c:v>
                </c:pt>
                <c:pt idx="265">
                  <c:v>5.45</c:v>
                </c:pt>
                <c:pt idx="266">
                  <c:v>5.46</c:v>
                </c:pt>
                <c:pt idx="267">
                  <c:v>5.47</c:v>
                </c:pt>
                <c:pt idx="268">
                  <c:v>5.48</c:v>
                </c:pt>
                <c:pt idx="269">
                  <c:v>5.49</c:v>
                </c:pt>
                <c:pt idx="270">
                  <c:v>5.5</c:v>
                </c:pt>
                <c:pt idx="271">
                  <c:v>5.51</c:v>
                </c:pt>
                <c:pt idx="272">
                  <c:v>5.52</c:v>
                </c:pt>
                <c:pt idx="273">
                  <c:v>5.53</c:v>
                </c:pt>
                <c:pt idx="274">
                  <c:v>5.54</c:v>
                </c:pt>
                <c:pt idx="275">
                  <c:v>5.55</c:v>
                </c:pt>
                <c:pt idx="276">
                  <c:v>5.56</c:v>
                </c:pt>
                <c:pt idx="277">
                  <c:v>5.57</c:v>
                </c:pt>
                <c:pt idx="278">
                  <c:v>5.58</c:v>
                </c:pt>
                <c:pt idx="279">
                  <c:v>5.59</c:v>
                </c:pt>
                <c:pt idx="280">
                  <c:v>5.6</c:v>
                </c:pt>
                <c:pt idx="281">
                  <c:v>5.61</c:v>
                </c:pt>
                <c:pt idx="282">
                  <c:v>5.62</c:v>
                </c:pt>
                <c:pt idx="283">
                  <c:v>5.63</c:v>
                </c:pt>
                <c:pt idx="284">
                  <c:v>5.64</c:v>
                </c:pt>
                <c:pt idx="285">
                  <c:v>5.65</c:v>
                </c:pt>
                <c:pt idx="286">
                  <c:v>5.66</c:v>
                </c:pt>
                <c:pt idx="287">
                  <c:v>5.67</c:v>
                </c:pt>
                <c:pt idx="288">
                  <c:v>5.68</c:v>
                </c:pt>
                <c:pt idx="289">
                  <c:v>5.69</c:v>
                </c:pt>
                <c:pt idx="290">
                  <c:v>5.7</c:v>
                </c:pt>
                <c:pt idx="291">
                  <c:v>5.71</c:v>
                </c:pt>
                <c:pt idx="292">
                  <c:v>5.72</c:v>
                </c:pt>
                <c:pt idx="293">
                  <c:v>5.73</c:v>
                </c:pt>
                <c:pt idx="294">
                  <c:v>5.74</c:v>
                </c:pt>
                <c:pt idx="295">
                  <c:v>5.75</c:v>
                </c:pt>
                <c:pt idx="296">
                  <c:v>5.76</c:v>
                </c:pt>
                <c:pt idx="297">
                  <c:v>5.77</c:v>
                </c:pt>
                <c:pt idx="298">
                  <c:v>5.78</c:v>
                </c:pt>
                <c:pt idx="299">
                  <c:v>5.79</c:v>
                </c:pt>
                <c:pt idx="300">
                  <c:v>5.8</c:v>
                </c:pt>
                <c:pt idx="301">
                  <c:v>5.81</c:v>
                </c:pt>
                <c:pt idx="302">
                  <c:v>5.82</c:v>
                </c:pt>
                <c:pt idx="303">
                  <c:v>5.83</c:v>
                </c:pt>
                <c:pt idx="304">
                  <c:v>5.84</c:v>
                </c:pt>
                <c:pt idx="305">
                  <c:v>5.85</c:v>
                </c:pt>
                <c:pt idx="306">
                  <c:v>5.86</c:v>
                </c:pt>
                <c:pt idx="307">
                  <c:v>5.87</c:v>
                </c:pt>
                <c:pt idx="308">
                  <c:v>5.88</c:v>
                </c:pt>
                <c:pt idx="309">
                  <c:v>5.89</c:v>
                </c:pt>
                <c:pt idx="310">
                  <c:v>5.9</c:v>
                </c:pt>
                <c:pt idx="311">
                  <c:v>5.91</c:v>
                </c:pt>
                <c:pt idx="312">
                  <c:v>5.92</c:v>
                </c:pt>
                <c:pt idx="313">
                  <c:v>5.93</c:v>
                </c:pt>
                <c:pt idx="314">
                  <c:v>5.94</c:v>
                </c:pt>
                <c:pt idx="315">
                  <c:v>5.95</c:v>
                </c:pt>
                <c:pt idx="316">
                  <c:v>5.96</c:v>
                </c:pt>
                <c:pt idx="317">
                  <c:v>5.97</c:v>
                </c:pt>
                <c:pt idx="318">
                  <c:v>5.98</c:v>
                </c:pt>
                <c:pt idx="319">
                  <c:v>5.99</c:v>
                </c:pt>
                <c:pt idx="320">
                  <c:v>6</c:v>
                </c:pt>
                <c:pt idx="321">
                  <c:v>6.01</c:v>
                </c:pt>
                <c:pt idx="322">
                  <c:v>6.02</c:v>
                </c:pt>
                <c:pt idx="323">
                  <c:v>6.03</c:v>
                </c:pt>
                <c:pt idx="324">
                  <c:v>6.04</c:v>
                </c:pt>
                <c:pt idx="325">
                  <c:v>6.05</c:v>
                </c:pt>
                <c:pt idx="326">
                  <c:v>6.06</c:v>
                </c:pt>
                <c:pt idx="327">
                  <c:v>6.07</c:v>
                </c:pt>
                <c:pt idx="328">
                  <c:v>6.08</c:v>
                </c:pt>
                <c:pt idx="329">
                  <c:v>6.09</c:v>
                </c:pt>
                <c:pt idx="330">
                  <c:v>6.1</c:v>
                </c:pt>
                <c:pt idx="331">
                  <c:v>6.11</c:v>
                </c:pt>
                <c:pt idx="332">
                  <c:v>6.12</c:v>
                </c:pt>
                <c:pt idx="333">
                  <c:v>6.13</c:v>
                </c:pt>
                <c:pt idx="334">
                  <c:v>6.14</c:v>
                </c:pt>
                <c:pt idx="335">
                  <c:v>6.15</c:v>
                </c:pt>
                <c:pt idx="336">
                  <c:v>6.16</c:v>
                </c:pt>
                <c:pt idx="337">
                  <c:v>6.17</c:v>
                </c:pt>
                <c:pt idx="338">
                  <c:v>6.18</c:v>
                </c:pt>
                <c:pt idx="339">
                  <c:v>6.19</c:v>
                </c:pt>
                <c:pt idx="340">
                  <c:v>6.2</c:v>
                </c:pt>
                <c:pt idx="341">
                  <c:v>6.21</c:v>
                </c:pt>
                <c:pt idx="342">
                  <c:v>6.22</c:v>
                </c:pt>
                <c:pt idx="343">
                  <c:v>6.23</c:v>
                </c:pt>
                <c:pt idx="344">
                  <c:v>6.24</c:v>
                </c:pt>
                <c:pt idx="345">
                  <c:v>6.25</c:v>
                </c:pt>
                <c:pt idx="346">
                  <c:v>6.26</c:v>
                </c:pt>
                <c:pt idx="347">
                  <c:v>6.27</c:v>
                </c:pt>
                <c:pt idx="348">
                  <c:v>6.28</c:v>
                </c:pt>
                <c:pt idx="349">
                  <c:v>6.29</c:v>
                </c:pt>
                <c:pt idx="350">
                  <c:v>6.3</c:v>
                </c:pt>
                <c:pt idx="351">
                  <c:v>6.31</c:v>
                </c:pt>
                <c:pt idx="352">
                  <c:v>6.32</c:v>
                </c:pt>
                <c:pt idx="353">
                  <c:v>6.33</c:v>
                </c:pt>
                <c:pt idx="354">
                  <c:v>6.34</c:v>
                </c:pt>
                <c:pt idx="355">
                  <c:v>6.35</c:v>
                </c:pt>
                <c:pt idx="356">
                  <c:v>6.36</c:v>
                </c:pt>
                <c:pt idx="357">
                  <c:v>6.37</c:v>
                </c:pt>
                <c:pt idx="358">
                  <c:v>6.38</c:v>
                </c:pt>
                <c:pt idx="359">
                  <c:v>6.39</c:v>
                </c:pt>
                <c:pt idx="360">
                  <c:v>6.4</c:v>
                </c:pt>
                <c:pt idx="361">
                  <c:v>6.41</c:v>
                </c:pt>
                <c:pt idx="362">
                  <c:v>6.42</c:v>
                </c:pt>
                <c:pt idx="363">
                  <c:v>6.43</c:v>
                </c:pt>
                <c:pt idx="364">
                  <c:v>6.44</c:v>
                </c:pt>
                <c:pt idx="365">
                  <c:v>6.45</c:v>
                </c:pt>
                <c:pt idx="366">
                  <c:v>6.46</c:v>
                </c:pt>
                <c:pt idx="367">
                  <c:v>6.47</c:v>
                </c:pt>
                <c:pt idx="368">
                  <c:v>6.48</c:v>
                </c:pt>
                <c:pt idx="369">
                  <c:v>6.49</c:v>
                </c:pt>
                <c:pt idx="370">
                  <c:v>6.5</c:v>
                </c:pt>
                <c:pt idx="371">
                  <c:v>6.51</c:v>
                </c:pt>
                <c:pt idx="372">
                  <c:v>6.52</c:v>
                </c:pt>
                <c:pt idx="373">
                  <c:v>6.53</c:v>
                </c:pt>
                <c:pt idx="374">
                  <c:v>6.54</c:v>
                </c:pt>
                <c:pt idx="375">
                  <c:v>6.55</c:v>
                </c:pt>
                <c:pt idx="376">
                  <c:v>6.56</c:v>
                </c:pt>
                <c:pt idx="377">
                  <c:v>6.57</c:v>
                </c:pt>
                <c:pt idx="378">
                  <c:v>6.58</c:v>
                </c:pt>
                <c:pt idx="379">
                  <c:v>6.59</c:v>
                </c:pt>
                <c:pt idx="380">
                  <c:v>6.6</c:v>
                </c:pt>
                <c:pt idx="381">
                  <c:v>6.61</c:v>
                </c:pt>
                <c:pt idx="382">
                  <c:v>6.62</c:v>
                </c:pt>
                <c:pt idx="383">
                  <c:v>6.63</c:v>
                </c:pt>
                <c:pt idx="384">
                  <c:v>6.64</c:v>
                </c:pt>
                <c:pt idx="385">
                  <c:v>6.65</c:v>
                </c:pt>
                <c:pt idx="386">
                  <c:v>6.66</c:v>
                </c:pt>
                <c:pt idx="387">
                  <c:v>6.67</c:v>
                </c:pt>
                <c:pt idx="388">
                  <c:v>6.68</c:v>
                </c:pt>
                <c:pt idx="389">
                  <c:v>6.69</c:v>
                </c:pt>
                <c:pt idx="390">
                  <c:v>6.7</c:v>
                </c:pt>
                <c:pt idx="391">
                  <c:v>6.71</c:v>
                </c:pt>
                <c:pt idx="392">
                  <c:v>6.72</c:v>
                </c:pt>
                <c:pt idx="393">
                  <c:v>6.73</c:v>
                </c:pt>
                <c:pt idx="394">
                  <c:v>6.74</c:v>
                </c:pt>
                <c:pt idx="395">
                  <c:v>6.75</c:v>
                </c:pt>
                <c:pt idx="396">
                  <c:v>6.76</c:v>
                </c:pt>
                <c:pt idx="397">
                  <c:v>6.77</c:v>
                </c:pt>
                <c:pt idx="398">
                  <c:v>6.78</c:v>
                </c:pt>
                <c:pt idx="399">
                  <c:v>6.79</c:v>
                </c:pt>
                <c:pt idx="400">
                  <c:v>6.8</c:v>
                </c:pt>
                <c:pt idx="401">
                  <c:v>6.81</c:v>
                </c:pt>
                <c:pt idx="402">
                  <c:v>6.82</c:v>
                </c:pt>
                <c:pt idx="403">
                  <c:v>6.83</c:v>
                </c:pt>
                <c:pt idx="404">
                  <c:v>6.84</c:v>
                </c:pt>
                <c:pt idx="405">
                  <c:v>6.85</c:v>
                </c:pt>
                <c:pt idx="406">
                  <c:v>6.86</c:v>
                </c:pt>
                <c:pt idx="407">
                  <c:v>6.87</c:v>
                </c:pt>
                <c:pt idx="408">
                  <c:v>6.88</c:v>
                </c:pt>
                <c:pt idx="409">
                  <c:v>6.89</c:v>
                </c:pt>
                <c:pt idx="410">
                  <c:v>6.9</c:v>
                </c:pt>
                <c:pt idx="411">
                  <c:v>6.91</c:v>
                </c:pt>
                <c:pt idx="412">
                  <c:v>6.92</c:v>
                </c:pt>
                <c:pt idx="413">
                  <c:v>6.93</c:v>
                </c:pt>
                <c:pt idx="414">
                  <c:v>6.94</c:v>
                </c:pt>
                <c:pt idx="415">
                  <c:v>6.95</c:v>
                </c:pt>
                <c:pt idx="416">
                  <c:v>6.96</c:v>
                </c:pt>
                <c:pt idx="417">
                  <c:v>6.97</c:v>
                </c:pt>
                <c:pt idx="418">
                  <c:v>6.98</c:v>
                </c:pt>
                <c:pt idx="419">
                  <c:v>6.99</c:v>
                </c:pt>
                <c:pt idx="420">
                  <c:v>7</c:v>
                </c:pt>
                <c:pt idx="421">
                  <c:v>7.01</c:v>
                </c:pt>
                <c:pt idx="422">
                  <c:v>7.02</c:v>
                </c:pt>
                <c:pt idx="423">
                  <c:v>7.03</c:v>
                </c:pt>
                <c:pt idx="424">
                  <c:v>7.04</c:v>
                </c:pt>
                <c:pt idx="425">
                  <c:v>7.05</c:v>
                </c:pt>
                <c:pt idx="426">
                  <c:v>7.06</c:v>
                </c:pt>
                <c:pt idx="427">
                  <c:v>7.07</c:v>
                </c:pt>
                <c:pt idx="428">
                  <c:v>7.08</c:v>
                </c:pt>
                <c:pt idx="429">
                  <c:v>7.09</c:v>
                </c:pt>
                <c:pt idx="430">
                  <c:v>7.1</c:v>
                </c:pt>
                <c:pt idx="431">
                  <c:v>7.11</c:v>
                </c:pt>
                <c:pt idx="432">
                  <c:v>7.12</c:v>
                </c:pt>
                <c:pt idx="433">
                  <c:v>7.13</c:v>
                </c:pt>
                <c:pt idx="434">
                  <c:v>7.14</c:v>
                </c:pt>
                <c:pt idx="435">
                  <c:v>7.15</c:v>
                </c:pt>
                <c:pt idx="436">
                  <c:v>7.16</c:v>
                </c:pt>
                <c:pt idx="437">
                  <c:v>7.17</c:v>
                </c:pt>
                <c:pt idx="438">
                  <c:v>7.18</c:v>
                </c:pt>
                <c:pt idx="439">
                  <c:v>7.19</c:v>
                </c:pt>
                <c:pt idx="440">
                  <c:v>7.2</c:v>
                </c:pt>
                <c:pt idx="441">
                  <c:v>7.21</c:v>
                </c:pt>
                <c:pt idx="442">
                  <c:v>7.22</c:v>
                </c:pt>
                <c:pt idx="443">
                  <c:v>7.23</c:v>
                </c:pt>
                <c:pt idx="444">
                  <c:v>7.24</c:v>
                </c:pt>
                <c:pt idx="445">
                  <c:v>7.25</c:v>
                </c:pt>
                <c:pt idx="446">
                  <c:v>7.26</c:v>
                </c:pt>
                <c:pt idx="447">
                  <c:v>7.27</c:v>
                </c:pt>
                <c:pt idx="448">
                  <c:v>7.28</c:v>
                </c:pt>
                <c:pt idx="449">
                  <c:v>7.29</c:v>
                </c:pt>
                <c:pt idx="450">
                  <c:v>7.3</c:v>
                </c:pt>
                <c:pt idx="451">
                  <c:v>7.31</c:v>
                </c:pt>
                <c:pt idx="452">
                  <c:v>7.32</c:v>
                </c:pt>
                <c:pt idx="453">
                  <c:v>7.33</c:v>
                </c:pt>
                <c:pt idx="454">
                  <c:v>7.34</c:v>
                </c:pt>
                <c:pt idx="455">
                  <c:v>7.35</c:v>
                </c:pt>
                <c:pt idx="456">
                  <c:v>7.36</c:v>
                </c:pt>
                <c:pt idx="457">
                  <c:v>7.37</c:v>
                </c:pt>
                <c:pt idx="458">
                  <c:v>7.38</c:v>
                </c:pt>
                <c:pt idx="459">
                  <c:v>7.39</c:v>
                </c:pt>
                <c:pt idx="460">
                  <c:v>7.4</c:v>
                </c:pt>
                <c:pt idx="461">
                  <c:v>7.41</c:v>
                </c:pt>
                <c:pt idx="462">
                  <c:v>7.42</c:v>
                </c:pt>
                <c:pt idx="463">
                  <c:v>7.43</c:v>
                </c:pt>
                <c:pt idx="464">
                  <c:v>7.44</c:v>
                </c:pt>
                <c:pt idx="465">
                  <c:v>7.45</c:v>
                </c:pt>
                <c:pt idx="466">
                  <c:v>7.46</c:v>
                </c:pt>
                <c:pt idx="467">
                  <c:v>7.47</c:v>
                </c:pt>
                <c:pt idx="468">
                  <c:v>7.48</c:v>
                </c:pt>
                <c:pt idx="469">
                  <c:v>7.49</c:v>
                </c:pt>
                <c:pt idx="470">
                  <c:v>7.5</c:v>
                </c:pt>
                <c:pt idx="471">
                  <c:v>7.51</c:v>
                </c:pt>
                <c:pt idx="472">
                  <c:v>7.52</c:v>
                </c:pt>
                <c:pt idx="473">
                  <c:v>7.53</c:v>
                </c:pt>
                <c:pt idx="474">
                  <c:v>7.54</c:v>
                </c:pt>
                <c:pt idx="475">
                  <c:v>7.55</c:v>
                </c:pt>
                <c:pt idx="476">
                  <c:v>7.56</c:v>
                </c:pt>
                <c:pt idx="477">
                  <c:v>7.57</c:v>
                </c:pt>
                <c:pt idx="478">
                  <c:v>7.58</c:v>
                </c:pt>
                <c:pt idx="479">
                  <c:v>7.59</c:v>
                </c:pt>
                <c:pt idx="480">
                  <c:v>7.6</c:v>
                </c:pt>
                <c:pt idx="481">
                  <c:v>7.61</c:v>
                </c:pt>
                <c:pt idx="482">
                  <c:v>7.62</c:v>
                </c:pt>
                <c:pt idx="483">
                  <c:v>7.63</c:v>
                </c:pt>
                <c:pt idx="484">
                  <c:v>7.64</c:v>
                </c:pt>
                <c:pt idx="485">
                  <c:v>7.65</c:v>
                </c:pt>
                <c:pt idx="486">
                  <c:v>7.66</c:v>
                </c:pt>
                <c:pt idx="487">
                  <c:v>7.67</c:v>
                </c:pt>
                <c:pt idx="488">
                  <c:v>7.68</c:v>
                </c:pt>
                <c:pt idx="489">
                  <c:v>7.69</c:v>
                </c:pt>
                <c:pt idx="490">
                  <c:v>7.7</c:v>
                </c:pt>
                <c:pt idx="491">
                  <c:v>7.71</c:v>
                </c:pt>
                <c:pt idx="492">
                  <c:v>7.72</c:v>
                </c:pt>
                <c:pt idx="493">
                  <c:v>7.73</c:v>
                </c:pt>
                <c:pt idx="494">
                  <c:v>7.74</c:v>
                </c:pt>
                <c:pt idx="495">
                  <c:v>7.75</c:v>
                </c:pt>
                <c:pt idx="496">
                  <c:v>7.76</c:v>
                </c:pt>
                <c:pt idx="497">
                  <c:v>7.77</c:v>
                </c:pt>
                <c:pt idx="498">
                  <c:v>7.78</c:v>
                </c:pt>
                <c:pt idx="499">
                  <c:v>7.79</c:v>
                </c:pt>
                <c:pt idx="500">
                  <c:v>7.8</c:v>
                </c:pt>
                <c:pt idx="501">
                  <c:v>7.81</c:v>
                </c:pt>
                <c:pt idx="502">
                  <c:v>7.82</c:v>
                </c:pt>
                <c:pt idx="503">
                  <c:v>7.83</c:v>
                </c:pt>
                <c:pt idx="504">
                  <c:v>7.84</c:v>
                </c:pt>
                <c:pt idx="505">
                  <c:v>7.85</c:v>
                </c:pt>
                <c:pt idx="506">
                  <c:v>7.86</c:v>
                </c:pt>
                <c:pt idx="507">
                  <c:v>7.87</c:v>
                </c:pt>
                <c:pt idx="508">
                  <c:v>7.88</c:v>
                </c:pt>
                <c:pt idx="509">
                  <c:v>7.89</c:v>
                </c:pt>
                <c:pt idx="510">
                  <c:v>7.9</c:v>
                </c:pt>
                <c:pt idx="511">
                  <c:v>7.91</c:v>
                </c:pt>
                <c:pt idx="512">
                  <c:v>7.92</c:v>
                </c:pt>
                <c:pt idx="513">
                  <c:v>7.93</c:v>
                </c:pt>
                <c:pt idx="514">
                  <c:v>7.94</c:v>
                </c:pt>
                <c:pt idx="515">
                  <c:v>7.95</c:v>
                </c:pt>
                <c:pt idx="516">
                  <c:v>7.96</c:v>
                </c:pt>
                <c:pt idx="517">
                  <c:v>7.97</c:v>
                </c:pt>
                <c:pt idx="518">
                  <c:v>7.98</c:v>
                </c:pt>
                <c:pt idx="519">
                  <c:v>7.99</c:v>
                </c:pt>
                <c:pt idx="520">
                  <c:v>8</c:v>
                </c:pt>
                <c:pt idx="521">
                  <c:v>8.01</c:v>
                </c:pt>
                <c:pt idx="522">
                  <c:v>8.02</c:v>
                </c:pt>
                <c:pt idx="523">
                  <c:v>8.0299999999999994</c:v>
                </c:pt>
                <c:pt idx="524">
                  <c:v>8.0399999999999991</c:v>
                </c:pt>
                <c:pt idx="525">
                  <c:v>8.0500000000000007</c:v>
                </c:pt>
                <c:pt idx="526">
                  <c:v>8.06</c:v>
                </c:pt>
                <c:pt idx="527">
                  <c:v>8.07</c:v>
                </c:pt>
                <c:pt idx="528">
                  <c:v>8.08</c:v>
                </c:pt>
                <c:pt idx="529">
                  <c:v>8.09</c:v>
                </c:pt>
                <c:pt idx="530">
                  <c:v>8.1</c:v>
                </c:pt>
                <c:pt idx="531">
                  <c:v>8.11</c:v>
                </c:pt>
                <c:pt idx="532">
                  <c:v>8.1199999999999992</c:v>
                </c:pt>
                <c:pt idx="533">
                  <c:v>8.1300000000000008</c:v>
                </c:pt>
                <c:pt idx="534">
                  <c:v>8.14</c:v>
                </c:pt>
                <c:pt idx="535">
                  <c:v>8.15</c:v>
                </c:pt>
                <c:pt idx="536">
                  <c:v>8.16</c:v>
                </c:pt>
                <c:pt idx="537">
                  <c:v>8.17</c:v>
                </c:pt>
                <c:pt idx="538">
                  <c:v>8.18</c:v>
                </c:pt>
                <c:pt idx="539">
                  <c:v>8.19</c:v>
                </c:pt>
                <c:pt idx="540">
                  <c:v>8.1999999999999993</c:v>
                </c:pt>
                <c:pt idx="541">
                  <c:v>8.2100000000000009</c:v>
                </c:pt>
                <c:pt idx="542">
                  <c:v>8.2200000000000006</c:v>
                </c:pt>
                <c:pt idx="543">
                  <c:v>8.23</c:v>
                </c:pt>
                <c:pt idx="544">
                  <c:v>8.24</c:v>
                </c:pt>
                <c:pt idx="545">
                  <c:v>8.25</c:v>
                </c:pt>
                <c:pt idx="546">
                  <c:v>8.26</c:v>
                </c:pt>
                <c:pt idx="547">
                  <c:v>8.27</c:v>
                </c:pt>
                <c:pt idx="548">
                  <c:v>8.2799999999999994</c:v>
                </c:pt>
                <c:pt idx="549">
                  <c:v>8.2899999999999991</c:v>
                </c:pt>
                <c:pt idx="550">
                  <c:v>8.3000000000000007</c:v>
                </c:pt>
                <c:pt idx="551">
                  <c:v>8.31</c:v>
                </c:pt>
                <c:pt idx="552">
                  <c:v>8.32</c:v>
                </c:pt>
                <c:pt idx="553">
                  <c:v>8.33</c:v>
                </c:pt>
                <c:pt idx="554">
                  <c:v>8.34</c:v>
                </c:pt>
                <c:pt idx="555">
                  <c:v>8.35</c:v>
                </c:pt>
                <c:pt idx="556">
                  <c:v>8.36</c:v>
                </c:pt>
                <c:pt idx="557">
                  <c:v>8.3699999999999992</c:v>
                </c:pt>
                <c:pt idx="558">
                  <c:v>8.3800000000000008</c:v>
                </c:pt>
                <c:pt idx="559">
                  <c:v>8.39</c:v>
                </c:pt>
                <c:pt idx="560">
                  <c:v>8.4</c:v>
                </c:pt>
                <c:pt idx="561">
                  <c:v>8.41</c:v>
                </c:pt>
                <c:pt idx="562">
                  <c:v>8.42</c:v>
                </c:pt>
                <c:pt idx="563">
                  <c:v>8.43</c:v>
                </c:pt>
                <c:pt idx="564">
                  <c:v>8.44</c:v>
                </c:pt>
                <c:pt idx="565">
                  <c:v>8.4499999999999993</c:v>
                </c:pt>
                <c:pt idx="566">
                  <c:v>8.4600000000000009</c:v>
                </c:pt>
                <c:pt idx="567">
                  <c:v>8.4700000000000006</c:v>
                </c:pt>
                <c:pt idx="568">
                  <c:v>8.48</c:v>
                </c:pt>
                <c:pt idx="569">
                  <c:v>8.49</c:v>
                </c:pt>
                <c:pt idx="570">
                  <c:v>8.5</c:v>
                </c:pt>
                <c:pt idx="571">
                  <c:v>8.51</c:v>
                </c:pt>
                <c:pt idx="572">
                  <c:v>8.52</c:v>
                </c:pt>
                <c:pt idx="573">
                  <c:v>8.5299999999999994</c:v>
                </c:pt>
                <c:pt idx="574">
                  <c:v>8.5399999999999991</c:v>
                </c:pt>
                <c:pt idx="575">
                  <c:v>8.5500000000000007</c:v>
                </c:pt>
                <c:pt idx="576">
                  <c:v>8.56</c:v>
                </c:pt>
                <c:pt idx="577">
                  <c:v>8.57</c:v>
                </c:pt>
                <c:pt idx="578">
                  <c:v>8.58</c:v>
                </c:pt>
                <c:pt idx="579">
                  <c:v>8.59</c:v>
                </c:pt>
                <c:pt idx="580">
                  <c:v>8.6</c:v>
                </c:pt>
                <c:pt idx="581">
                  <c:v>8.61</c:v>
                </c:pt>
                <c:pt idx="582">
                  <c:v>8.6199999999999992</c:v>
                </c:pt>
                <c:pt idx="583">
                  <c:v>8.6300000000000008</c:v>
                </c:pt>
                <c:pt idx="584">
                  <c:v>8.64</c:v>
                </c:pt>
                <c:pt idx="585">
                  <c:v>8.65</c:v>
                </c:pt>
                <c:pt idx="586">
                  <c:v>8.66</c:v>
                </c:pt>
                <c:pt idx="587">
                  <c:v>8.67</c:v>
                </c:pt>
                <c:pt idx="588">
                  <c:v>8.68</c:v>
                </c:pt>
                <c:pt idx="589">
                  <c:v>8.69</c:v>
                </c:pt>
                <c:pt idx="590">
                  <c:v>8.6999999999999993</c:v>
                </c:pt>
                <c:pt idx="591">
                  <c:v>8.7100000000000009</c:v>
                </c:pt>
                <c:pt idx="592">
                  <c:v>8.7200000000000006</c:v>
                </c:pt>
                <c:pt idx="593">
                  <c:v>8.73</c:v>
                </c:pt>
                <c:pt idx="594">
                  <c:v>8.74</c:v>
                </c:pt>
                <c:pt idx="595">
                  <c:v>8.75</c:v>
                </c:pt>
                <c:pt idx="596">
                  <c:v>8.76</c:v>
                </c:pt>
                <c:pt idx="597">
                  <c:v>8.77</c:v>
                </c:pt>
                <c:pt idx="598">
                  <c:v>8.7799999999999994</c:v>
                </c:pt>
                <c:pt idx="599">
                  <c:v>8.7899999999999991</c:v>
                </c:pt>
                <c:pt idx="600">
                  <c:v>8.8000000000000007</c:v>
                </c:pt>
                <c:pt idx="601">
                  <c:v>8.81</c:v>
                </c:pt>
                <c:pt idx="602">
                  <c:v>8.82</c:v>
                </c:pt>
                <c:pt idx="603">
                  <c:v>8.83</c:v>
                </c:pt>
                <c:pt idx="604">
                  <c:v>8.84</c:v>
                </c:pt>
                <c:pt idx="605">
                  <c:v>8.85</c:v>
                </c:pt>
                <c:pt idx="606">
                  <c:v>8.86</c:v>
                </c:pt>
                <c:pt idx="607">
                  <c:v>8.8699999999999992</c:v>
                </c:pt>
                <c:pt idx="608">
                  <c:v>8.8800000000000008</c:v>
                </c:pt>
                <c:pt idx="609">
                  <c:v>8.89</c:v>
                </c:pt>
                <c:pt idx="610">
                  <c:v>8.9</c:v>
                </c:pt>
                <c:pt idx="611">
                  <c:v>8.91</c:v>
                </c:pt>
                <c:pt idx="612">
                  <c:v>8.92</c:v>
                </c:pt>
                <c:pt idx="613">
                  <c:v>8.93</c:v>
                </c:pt>
                <c:pt idx="614">
                  <c:v>8.94</c:v>
                </c:pt>
                <c:pt idx="615">
                  <c:v>8.9499999999999993</c:v>
                </c:pt>
                <c:pt idx="616">
                  <c:v>8.9600000000000009</c:v>
                </c:pt>
                <c:pt idx="617">
                  <c:v>8.9700000000000006</c:v>
                </c:pt>
                <c:pt idx="618">
                  <c:v>8.98</c:v>
                </c:pt>
                <c:pt idx="619">
                  <c:v>8.99</c:v>
                </c:pt>
                <c:pt idx="620">
                  <c:v>9</c:v>
                </c:pt>
                <c:pt idx="621">
                  <c:v>9.01</c:v>
                </c:pt>
                <c:pt idx="622">
                  <c:v>9.02</c:v>
                </c:pt>
                <c:pt idx="623">
                  <c:v>9.0299999999999994</c:v>
                </c:pt>
                <c:pt idx="624">
                  <c:v>9.0399999999999991</c:v>
                </c:pt>
                <c:pt idx="625">
                  <c:v>9.0500000000000007</c:v>
                </c:pt>
                <c:pt idx="626">
                  <c:v>9.06</c:v>
                </c:pt>
                <c:pt idx="627">
                  <c:v>9.07</c:v>
                </c:pt>
                <c:pt idx="628">
                  <c:v>9.08</c:v>
                </c:pt>
                <c:pt idx="629">
                  <c:v>9.09</c:v>
                </c:pt>
                <c:pt idx="630">
                  <c:v>9.1</c:v>
                </c:pt>
                <c:pt idx="631">
                  <c:v>9.11</c:v>
                </c:pt>
                <c:pt idx="632">
                  <c:v>9.1199999999999992</c:v>
                </c:pt>
                <c:pt idx="633">
                  <c:v>9.1300000000000008</c:v>
                </c:pt>
                <c:pt idx="634">
                  <c:v>9.14</c:v>
                </c:pt>
                <c:pt idx="635">
                  <c:v>9.15</c:v>
                </c:pt>
                <c:pt idx="636">
                  <c:v>9.16</c:v>
                </c:pt>
                <c:pt idx="637">
                  <c:v>9.17</c:v>
                </c:pt>
                <c:pt idx="638">
                  <c:v>9.18</c:v>
                </c:pt>
                <c:pt idx="639">
                  <c:v>9.19</c:v>
                </c:pt>
                <c:pt idx="640">
                  <c:v>9.1999999999999993</c:v>
                </c:pt>
                <c:pt idx="641">
                  <c:v>9.2100000000000009</c:v>
                </c:pt>
                <c:pt idx="642">
                  <c:v>9.2200000000000006</c:v>
                </c:pt>
                <c:pt idx="643">
                  <c:v>9.23</c:v>
                </c:pt>
                <c:pt idx="644">
                  <c:v>9.24</c:v>
                </c:pt>
                <c:pt idx="645">
                  <c:v>9.25</c:v>
                </c:pt>
                <c:pt idx="646">
                  <c:v>9.26</c:v>
                </c:pt>
                <c:pt idx="647">
                  <c:v>9.27</c:v>
                </c:pt>
                <c:pt idx="648">
                  <c:v>9.2799999999999994</c:v>
                </c:pt>
                <c:pt idx="649">
                  <c:v>9.2899999999999991</c:v>
                </c:pt>
                <c:pt idx="650">
                  <c:v>9.3000000000000007</c:v>
                </c:pt>
                <c:pt idx="651">
                  <c:v>9.31</c:v>
                </c:pt>
                <c:pt idx="652">
                  <c:v>9.32</c:v>
                </c:pt>
                <c:pt idx="653">
                  <c:v>9.33</c:v>
                </c:pt>
                <c:pt idx="654">
                  <c:v>9.34</c:v>
                </c:pt>
                <c:pt idx="655">
                  <c:v>9.35</c:v>
                </c:pt>
                <c:pt idx="656">
                  <c:v>9.36</c:v>
                </c:pt>
                <c:pt idx="657">
                  <c:v>9.3699999999999992</c:v>
                </c:pt>
                <c:pt idx="658">
                  <c:v>9.3800000000000008</c:v>
                </c:pt>
                <c:pt idx="659">
                  <c:v>9.39</c:v>
                </c:pt>
                <c:pt idx="660">
                  <c:v>9.4</c:v>
                </c:pt>
                <c:pt idx="661">
                  <c:v>9.41</c:v>
                </c:pt>
                <c:pt idx="662">
                  <c:v>9.42</c:v>
                </c:pt>
                <c:pt idx="663">
                  <c:v>9.43</c:v>
                </c:pt>
                <c:pt idx="664">
                  <c:v>9.44</c:v>
                </c:pt>
                <c:pt idx="665">
                  <c:v>9.4499999999999993</c:v>
                </c:pt>
                <c:pt idx="666">
                  <c:v>9.4600000000000009</c:v>
                </c:pt>
                <c:pt idx="667">
                  <c:v>9.4700000000000006</c:v>
                </c:pt>
                <c:pt idx="668">
                  <c:v>9.48</c:v>
                </c:pt>
                <c:pt idx="669">
                  <c:v>9.49</c:v>
                </c:pt>
                <c:pt idx="670">
                  <c:v>9.5</c:v>
                </c:pt>
                <c:pt idx="671">
                  <c:v>9.51</c:v>
                </c:pt>
                <c:pt idx="672">
                  <c:v>9.52</c:v>
                </c:pt>
                <c:pt idx="673">
                  <c:v>9.5299999999999994</c:v>
                </c:pt>
                <c:pt idx="674">
                  <c:v>9.5399999999999991</c:v>
                </c:pt>
                <c:pt idx="675">
                  <c:v>9.5500000000000007</c:v>
                </c:pt>
                <c:pt idx="676">
                  <c:v>9.56</c:v>
                </c:pt>
                <c:pt idx="677">
                  <c:v>9.57</c:v>
                </c:pt>
                <c:pt idx="678">
                  <c:v>9.58</c:v>
                </c:pt>
                <c:pt idx="679">
                  <c:v>9.59</c:v>
                </c:pt>
                <c:pt idx="680">
                  <c:v>9.6</c:v>
                </c:pt>
                <c:pt idx="681">
                  <c:v>9.61</c:v>
                </c:pt>
                <c:pt idx="682">
                  <c:v>9.6199999999999992</c:v>
                </c:pt>
                <c:pt idx="683">
                  <c:v>9.6300000000000008</c:v>
                </c:pt>
                <c:pt idx="684">
                  <c:v>9.64</c:v>
                </c:pt>
                <c:pt idx="685">
                  <c:v>9.65</c:v>
                </c:pt>
                <c:pt idx="686">
                  <c:v>9.66</c:v>
                </c:pt>
                <c:pt idx="687">
                  <c:v>9.67</c:v>
                </c:pt>
                <c:pt idx="688">
                  <c:v>9.68</c:v>
                </c:pt>
                <c:pt idx="689">
                  <c:v>9.69</c:v>
                </c:pt>
                <c:pt idx="690">
                  <c:v>9.6999999999999993</c:v>
                </c:pt>
                <c:pt idx="691">
                  <c:v>9.7100000000000009</c:v>
                </c:pt>
                <c:pt idx="692">
                  <c:v>9.7200000000000006</c:v>
                </c:pt>
                <c:pt idx="693">
                  <c:v>9.73</c:v>
                </c:pt>
                <c:pt idx="694">
                  <c:v>9.74</c:v>
                </c:pt>
                <c:pt idx="695">
                  <c:v>9.75</c:v>
                </c:pt>
                <c:pt idx="696">
                  <c:v>9.76</c:v>
                </c:pt>
                <c:pt idx="697">
                  <c:v>9.77</c:v>
                </c:pt>
                <c:pt idx="698">
                  <c:v>9.7799999999999994</c:v>
                </c:pt>
                <c:pt idx="699">
                  <c:v>9.7899999999999991</c:v>
                </c:pt>
                <c:pt idx="700">
                  <c:v>9.8000000000000007</c:v>
                </c:pt>
                <c:pt idx="701">
                  <c:v>9.81</c:v>
                </c:pt>
                <c:pt idx="702">
                  <c:v>9.82</c:v>
                </c:pt>
                <c:pt idx="703">
                  <c:v>9.83</c:v>
                </c:pt>
                <c:pt idx="704">
                  <c:v>9.84</c:v>
                </c:pt>
                <c:pt idx="705">
                  <c:v>9.85</c:v>
                </c:pt>
                <c:pt idx="706">
                  <c:v>9.86</c:v>
                </c:pt>
                <c:pt idx="707">
                  <c:v>9.8699999999999992</c:v>
                </c:pt>
                <c:pt idx="708">
                  <c:v>9.8800000000000008</c:v>
                </c:pt>
                <c:pt idx="709">
                  <c:v>9.89</c:v>
                </c:pt>
                <c:pt idx="710">
                  <c:v>9.9</c:v>
                </c:pt>
                <c:pt idx="711">
                  <c:v>9.91</c:v>
                </c:pt>
                <c:pt idx="712">
                  <c:v>9.92</c:v>
                </c:pt>
                <c:pt idx="713">
                  <c:v>9.93</c:v>
                </c:pt>
                <c:pt idx="714">
                  <c:v>9.94</c:v>
                </c:pt>
                <c:pt idx="715">
                  <c:v>9.9499999999999993</c:v>
                </c:pt>
                <c:pt idx="716">
                  <c:v>9.9600000000000009</c:v>
                </c:pt>
                <c:pt idx="717">
                  <c:v>9.9700000000000006</c:v>
                </c:pt>
                <c:pt idx="718">
                  <c:v>9.98</c:v>
                </c:pt>
                <c:pt idx="719">
                  <c:v>9.99</c:v>
                </c:pt>
                <c:pt idx="720">
                  <c:v>10</c:v>
                </c:pt>
              </c:numCache>
            </c:numRef>
          </c:xVal>
          <c:yVal>
            <c:numRef>
              <c:f>All!$G$2:$G$722</c:f>
              <c:numCache>
                <c:formatCode>General</c:formatCode>
                <c:ptCount val="721"/>
                <c:pt idx="0">
                  <c:v>441</c:v>
                </c:pt>
                <c:pt idx="1">
                  <c:v>441</c:v>
                </c:pt>
                <c:pt idx="2">
                  <c:v>441</c:v>
                </c:pt>
                <c:pt idx="3">
                  <c:v>441</c:v>
                </c:pt>
                <c:pt idx="4">
                  <c:v>441</c:v>
                </c:pt>
                <c:pt idx="5">
                  <c:v>441</c:v>
                </c:pt>
                <c:pt idx="6">
                  <c:v>441</c:v>
                </c:pt>
                <c:pt idx="7">
                  <c:v>441</c:v>
                </c:pt>
                <c:pt idx="8">
                  <c:v>441</c:v>
                </c:pt>
                <c:pt idx="9">
                  <c:v>441</c:v>
                </c:pt>
                <c:pt idx="10">
                  <c:v>441</c:v>
                </c:pt>
                <c:pt idx="11">
                  <c:v>441</c:v>
                </c:pt>
                <c:pt idx="12">
                  <c:v>441</c:v>
                </c:pt>
                <c:pt idx="13">
                  <c:v>441</c:v>
                </c:pt>
                <c:pt idx="14">
                  <c:v>441</c:v>
                </c:pt>
                <c:pt idx="15">
                  <c:v>441</c:v>
                </c:pt>
                <c:pt idx="16">
                  <c:v>441</c:v>
                </c:pt>
                <c:pt idx="17">
                  <c:v>441</c:v>
                </c:pt>
                <c:pt idx="18">
                  <c:v>441</c:v>
                </c:pt>
                <c:pt idx="19">
                  <c:v>441</c:v>
                </c:pt>
                <c:pt idx="20">
                  <c:v>441</c:v>
                </c:pt>
                <c:pt idx="21">
                  <c:v>441</c:v>
                </c:pt>
                <c:pt idx="22">
                  <c:v>441</c:v>
                </c:pt>
                <c:pt idx="23">
                  <c:v>441</c:v>
                </c:pt>
                <c:pt idx="24">
                  <c:v>441</c:v>
                </c:pt>
                <c:pt idx="25">
                  <c:v>441</c:v>
                </c:pt>
                <c:pt idx="26">
                  <c:v>441</c:v>
                </c:pt>
                <c:pt idx="27">
                  <c:v>441</c:v>
                </c:pt>
                <c:pt idx="28">
                  <c:v>441</c:v>
                </c:pt>
                <c:pt idx="29">
                  <c:v>441</c:v>
                </c:pt>
                <c:pt idx="30">
                  <c:v>441</c:v>
                </c:pt>
                <c:pt idx="31">
                  <c:v>441</c:v>
                </c:pt>
                <c:pt idx="32">
                  <c:v>441</c:v>
                </c:pt>
                <c:pt idx="33">
                  <c:v>441</c:v>
                </c:pt>
                <c:pt idx="34">
                  <c:v>441</c:v>
                </c:pt>
                <c:pt idx="35">
                  <c:v>441</c:v>
                </c:pt>
                <c:pt idx="36">
                  <c:v>441</c:v>
                </c:pt>
                <c:pt idx="37">
                  <c:v>441</c:v>
                </c:pt>
                <c:pt idx="38">
                  <c:v>441</c:v>
                </c:pt>
                <c:pt idx="39">
                  <c:v>441</c:v>
                </c:pt>
                <c:pt idx="40">
                  <c:v>441</c:v>
                </c:pt>
                <c:pt idx="41">
                  <c:v>441</c:v>
                </c:pt>
                <c:pt idx="42">
                  <c:v>441</c:v>
                </c:pt>
                <c:pt idx="43">
                  <c:v>441</c:v>
                </c:pt>
                <c:pt idx="44">
                  <c:v>441</c:v>
                </c:pt>
                <c:pt idx="45">
                  <c:v>441</c:v>
                </c:pt>
                <c:pt idx="46">
                  <c:v>441</c:v>
                </c:pt>
                <c:pt idx="47">
                  <c:v>441</c:v>
                </c:pt>
                <c:pt idx="48">
                  <c:v>441</c:v>
                </c:pt>
                <c:pt idx="49">
                  <c:v>441</c:v>
                </c:pt>
                <c:pt idx="50">
                  <c:v>441</c:v>
                </c:pt>
                <c:pt idx="51">
                  <c:v>441</c:v>
                </c:pt>
                <c:pt idx="52">
                  <c:v>441</c:v>
                </c:pt>
                <c:pt idx="53">
                  <c:v>441</c:v>
                </c:pt>
                <c:pt idx="54">
                  <c:v>441</c:v>
                </c:pt>
                <c:pt idx="55">
                  <c:v>441</c:v>
                </c:pt>
                <c:pt idx="56">
                  <c:v>441</c:v>
                </c:pt>
                <c:pt idx="57">
                  <c:v>441</c:v>
                </c:pt>
                <c:pt idx="58">
                  <c:v>441</c:v>
                </c:pt>
                <c:pt idx="59">
                  <c:v>441</c:v>
                </c:pt>
                <c:pt idx="60">
                  <c:v>441</c:v>
                </c:pt>
                <c:pt idx="61">
                  <c:v>441</c:v>
                </c:pt>
                <c:pt idx="62">
                  <c:v>441</c:v>
                </c:pt>
                <c:pt idx="63">
                  <c:v>441</c:v>
                </c:pt>
                <c:pt idx="64">
                  <c:v>441</c:v>
                </c:pt>
                <c:pt idx="65">
                  <c:v>441</c:v>
                </c:pt>
                <c:pt idx="66">
                  <c:v>441</c:v>
                </c:pt>
                <c:pt idx="67">
                  <c:v>441</c:v>
                </c:pt>
                <c:pt idx="68">
                  <c:v>441</c:v>
                </c:pt>
                <c:pt idx="69">
                  <c:v>441</c:v>
                </c:pt>
                <c:pt idx="70">
                  <c:v>441</c:v>
                </c:pt>
                <c:pt idx="71">
                  <c:v>441</c:v>
                </c:pt>
                <c:pt idx="72">
                  <c:v>441</c:v>
                </c:pt>
                <c:pt idx="73">
                  <c:v>441</c:v>
                </c:pt>
                <c:pt idx="74">
                  <c:v>441</c:v>
                </c:pt>
                <c:pt idx="75">
                  <c:v>441</c:v>
                </c:pt>
                <c:pt idx="76">
                  <c:v>441</c:v>
                </c:pt>
                <c:pt idx="77">
                  <c:v>441</c:v>
                </c:pt>
                <c:pt idx="78">
                  <c:v>441</c:v>
                </c:pt>
                <c:pt idx="79">
                  <c:v>441</c:v>
                </c:pt>
                <c:pt idx="80">
                  <c:v>441</c:v>
                </c:pt>
                <c:pt idx="81">
                  <c:v>441</c:v>
                </c:pt>
                <c:pt idx="82">
                  <c:v>441</c:v>
                </c:pt>
                <c:pt idx="83">
                  <c:v>441</c:v>
                </c:pt>
                <c:pt idx="84">
                  <c:v>441</c:v>
                </c:pt>
                <c:pt idx="85">
                  <c:v>441</c:v>
                </c:pt>
                <c:pt idx="86">
                  <c:v>441</c:v>
                </c:pt>
                <c:pt idx="87">
                  <c:v>441</c:v>
                </c:pt>
                <c:pt idx="88">
                  <c:v>441</c:v>
                </c:pt>
                <c:pt idx="89">
                  <c:v>441</c:v>
                </c:pt>
                <c:pt idx="90">
                  <c:v>441</c:v>
                </c:pt>
                <c:pt idx="91">
                  <c:v>441</c:v>
                </c:pt>
                <c:pt idx="92">
                  <c:v>441</c:v>
                </c:pt>
                <c:pt idx="93">
                  <c:v>441</c:v>
                </c:pt>
                <c:pt idx="94">
                  <c:v>441</c:v>
                </c:pt>
                <c:pt idx="95">
                  <c:v>441</c:v>
                </c:pt>
                <c:pt idx="96">
                  <c:v>441</c:v>
                </c:pt>
                <c:pt idx="97">
                  <c:v>441</c:v>
                </c:pt>
                <c:pt idx="98">
                  <c:v>441</c:v>
                </c:pt>
                <c:pt idx="99">
                  <c:v>441</c:v>
                </c:pt>
                <c:pt idx="100">
                  <c:v>441</c:v>
                </c:pt>
                <c:pt idx="101">
                  <c:v>441</c:v>
                </c:pt>
                <c:pt idx="102">
                  <c:v>441</c:v>
                </c:pt>
                <c:pt idx="103">
                  <c:v>441</c:v>
                </c:pt>
                <c:pt idx="104">
                  <c:v>441</c:v>
                </c:pt>
                <c:pt idx="105">
                  <c:v>441</c:v>
                </c:pt>
                <c:pt idx="106">
                  <c:v>441</c:v>
                </c:pt>
                <c:pt idx="107">
                  <c:v>441</c:v>
                </c:pt>
                <c:pt idx="108">
                  <c:v>441</c:v>
                </c:pt>
                <c:pt idx="109">
                  <c:v>441</c:v>
                </c:pt>
                <c:pt idx="110">
                  <c:v>441</c:v>
                </c:pt>
                <c:pt idx="111">
                  <c:v>441</c:v>
                </c:pt>
                <c:pt idx="112">
                  <c:v>441</c:v>
                </c:pt>
                <c:pt idx="113">
                  <c:v>441</c:v>
                </c:pt>
                <c:pt idx="114">
                  <c:v>441</c:v>
                </c:pt>
                <c:pt idx="115">
                  <c:v>441</c:v>
                </c:pt>
                <c:pt idx="116">
                  <c:v>441</c:v>
                </c:pt>
                <c:pt idx="117">
                  <c:v>441</c:v>
                </c:pt>
                <c:pt idx="118">
                  <c:v>441</c:v>
                </c:pt>
                <c:pt idx="119">
                  <c:v>441</c:v>
                </c:pt>
                <c:pt idx="120">
                  <c:v>441</c:v>
                </c:pt>
                <c:pt idx="121">
                  <c:v>441</c:v>
                </c:pt>
                <c:pt idx="122">
                  <c:v>441</c:v>
                </c:pt>
                <c:pt idx="123">
                  <c:v>441</c:v>
                </c:pt>
                <c:pt idx="124">
                  <c:v>441</c:v>
                </c:pt>
                <c:pt idx="125">
                  <c:v>441</c:v>
                </c:pt>
                <c:pt idx="126">
                  <c:v>441</c:v>
                </c:pt>
                <c:pt idx="127">
                  <c:v>441</c:v>
                </c:pt>
                <c:pt idx="128">
                  <c:v>441</c:v>
                </c:pt>
                <c:pt idx="129">
                  <c:v>441</c:v>
                </c:pt>
                <c:pt idx="130">
                  <c:v>441</c:v>
                </c:pt>
                <c:pt idx="131">
                  <c:v>441</c:v>
                </c:pt>
                <c:pt idx="132">
                  <c:v>441</c:v>
                </c:pt>
                <c:pt idx="133">
                  <c:v>441</c:v>
                </c:pt>
                <c:pt idx="134">
                  <c:v>441</c:v>
                </c:pt>
                <c:pt idx="135">
                  <c:v>441</c:v>
                </c:pt>
                <c:pt idx="136">
                  <c:v>441</c:v>
                </c:pt>
                <c:pt idx="137">
                  <c:v>441</c:v>
                </c:pt>
                <c:pt idx="138">
                  <c:v>441</c:v>
                </c:pt>
                <c:pt idx="139">
                  <c:v>441</c:v>
                </c:pt>
                <c:pt idx="140">
                  <c:v>441</c:v>
                </c:pt>
                <c:pt idx="141">
                  <c:v>441</c:v>
                </c:pt>
                <c:pt idx="142">
                  <c:v>441</c:v>
                </c:pt>
                <c:pt idx="143">
                  <c:v>441</c:v>
                </c:pt>
                <c:pt idx="144">
                  <c:v>441</c:v>
                </c:pt>
                <c:pt idx="145">
                  <c:v>441</c:v>
                </c:pt>
                <c:pt idx="146">
                  <c:v>441</c:v>
                </c:pt>
                <c:pt idx="147">
                  <c:v>441</c:v>
                </c:pt>
                <c:pt idx="148">
                  <c:v>441</c:v>
                </c:pt>
                <c:pt idx="149">
                  <c:v>441</c:v>
                </c:pt>
                <c:pt idx="150">
                  <c:v>441</c:v>
                </c:pt>
                <c:pt idx="151">
                  <c:v>441</c:v>
                </c:pt>
                <c:pt idx="152">
                  <c:v>441</c:v>
                </c:pt>
                <c:pt idx="153">
                  <c:v>441</c:v>
                </c:pt>
                <c:pt idx="154">
                  <c:v>441</c:v>
                </c:pt>
                <c:pt idx="155">
                  <c:v>441</c:v>
                </c:pt>
                <c:pt idx="156">
                  <c:v>441</c:v>
                </c:pt>
                <c:pt idx="157">
                  <c:v>441</c:v>
                </c:pt>
                <c:pt idx="158">
                  <c:v>441</c:v>
                </c:pt>
                <c:pt idx="159">
                  <c:v>441</c:v>
                </c:pt>
                <c:pt idx="160">
                  <c:v>441</c:v>
                </c:pt>
                <c:pt idx="161">
                  <c:v>441</c:v>
                </c:pt>
                <c:pt idx="162">
                  <c:v>441</c:v>
                </c:pt>
                <c:pt idx="163">
                  <c:v>441</c:v>
                </c:pt>
                <c:pt idx="164">
                  <c:v>441</c:v>
                </c:pt>
                <c:pt idx="165">
                  <c:v>441</c:v>
                </c:pt>
                <c:pt idx="166">
                  <c:v>441</c:v>
                </c:pt>
                <c:pt idx="167">
                  <c:v>441</c:v>
                </c:pt>
                <c:pt idx="168">
                  <c:v>441</c:v>
                </c:pt>
                <c:pt idx="169">
                  <c:v>441</c:v>
                </c:pt>
                <c:pt idx="170">
                  <c:v>441</c:v>
                </c:pt>
                <c:pt idx="171">
                  <c:v>441</c:v>
                </c:pt>
                <c:pt idx="172">
                  <c:v>441</c:v>
                </c:pt>
                <c:pt idx="173">
                  <c:v>441</c:v>
                </c:pt>
                <c:pt idx="174">
                  <c:v>441</c:v>
                </c:pt>
                <c:pt idx="175">
                  <c:v>441</c:v>
                </c:pt>
                <c:pt idx="176">
                  <c:v>441</c:v>
                </c:pt>
                <c:pt idx="177">
                  <c:v>441</c:v>
                </c:pt>
                <c:pt idx="178">
                  <c:v>441</c:v>
                </c:pt>
                <c:pt idx="179">
                  <c:v>441</c:v>
                </c:pt>
                <c:pt idx="180">
                  <c:v>441</c:v>
                </c:pt>
                <c:pt idx="181">
                  <c:v>441</c:v>
                </c:pt>
                <c:pt idx="182">
                  <c:v>441</c:v>
                </c:pt>
                <c:pt idx="183">
                  <c:v>441</c:v>
                </c:pt>
                <c:pt idx="184">
                  <c:v>441</c:v>
                </c:pt>
                <c:pt idx="185">
                  <c:v>441</c:v>
                </c:pt>
                <c:pt idx="186">
                  <c:v>441</c:v>
                </c:pt>
                <c:pt idx="187">
                  <c:v>441</c:v>
                </c:pt>
                <c:pt idx="188">
                  <c:v>441</c:v>
                </c:pt>
                <c:pt idx="189">
                  <c:v>441</c:v>
                </c:pt>
                <c:pt idx="190">
                  <c:v>441</c:v>
                </c:pt>
                <c:pt idx="191">
                  <c:v>441</c:v>
                </c:pt>
                <c:pt idx="192">
                  <c:v>441</c:v>
                </c:pt>
                <c:pt idx="193">
                  <c:v>441</c:v>
                </c:pt>
                <c:pt idx="194">
                  <c:v>441</c:v>
                </c:pt>
                <c:pt idx="195">
                  <c:v>441</c:v>
                </c:pt>
                <c:pt idx="196">
                  <c:v>441</c:v>
                </c:pt>
                <c:pt idx="197">
                  <c:v>441</c:v>
                </c:pt>
                <c:pt idx="198">
                  <c:v>441</c:v>
                </c:pt>
                <c:pt idx="199">
                  <c:v>441</c:v>
                </c:pt>
                <c:pt idx="200">
                  <c:v>441</c:v>
                </c:pt>
                <c:pt idx="201">
                  <c:v>441</c:v>
                </c:pt>
                <c:pt idx="202">
                  <c:v>441</c:v>
                </c:pt>
                <c:pt idx="203">
                  <c:v>441</c:v>
                </c:pt>
                <c:pt idx="204">
                  <c:v>441</c:v>
                </c:pt>
                <c:pt idx="205">
                  <c:v>441</c:v>
                </c:pt>
                <c:pt idx="206">
                  <c:v>441</c:v>
                </c:pt>
                <c:pt idx="207">
                  <c:v>441</c:v>
                </c:pt>
                <c:pt idx="208">
                  <c:v>441</c:v>
                </c:pt>
                <c:pt idx="209">
                  <c:v>441</c:v>
                </c:pt>
                <c:pt idx="210">
                  <c:v>441</c:v>
                </c:pt>
                <c:pt idx="211">
                  <c:v>441</c:v>
                </c:pt>
                <c:pt idx="212">
                  <c:v>441</c:v>
                </c:pt>
                <c:pt idx="213">
                  <c:v>441</c:v>
                </c:pt>
                <c:pt idx="214">
                  <c:v>441</c:v>
                </c:pt>
                <c:pt idx="215">
                  <c:v>441</c:v>
                </c:pt>
                <c:pt idx="216">
                  <c:v>441</c:v>
                </c:pt>
                <c:pt idx="217">
                  <c:v>441</c:v>
                </c:pt>
                <c:pt idx="218">
                  <c:v>441</c:v>
                </c:pt>
                <c:pt idx="219">
                  <c:v>441</c:v>
                </c:pt>
                <c:pt idx="220">
                  <c:v>441</c:v>
                </c:pt>
                <c:pt idx="221">
                  <c:v>441</c:v>
                </c:pt>
                <c:pt idx="222">
                  <c:v>441</c:v>
                </c:pt>
                <c:pt idx="223">
                  <c:v>441</c:v>
                </c:pt>
                <c:pt idx="224">
                  <c:v>441</c:v>
                </c:pt>
                <c:pt idx="225">
                  <c:v>441</c:v>
                </c:pt>
                <c:pt idx="226">
                  <c:v>441</c:v>
                </c:pt>
                <c:pt idx="227">
                  <c:v>441</c:v>
                </c:pt>
                <c:pt idx="228">
                  <c:v>441</c:v>
                </c:pt>
                <c:pt idx="229">
                  <c:v>441</c:v>
                </c:pt>
                <c:pt idx="230">
                  <c:v>441</c:v>
                </c:pt>
                <c:pt idx="231">
                  <c:v>441</c:v>
                </c:pt>
                <c:pt idx="232">
                  <c:v>441</c:v>
                </c:pt>
                <c:pt idx="233">
                  <c:v>441</c:v>
                </c:pt>
                <c:pt idx="234">
                  <c:v>441</c:v>
                </c:pt>
                <c:pt idx="235">
                  <c:v>441</c:v>
                </c:pt>
                <c:pt idx="236">
                  <c:v>441</c:v>
                </c:pt>
                <c:pt idx="237">
                  <c:v>441</c:v>
                </c:pt>
                <c:pt idx="238">
                  <c:v>441</c:v>
                </c:pt>
                <c:pt idx="239">
                  <c:v>441</c:v>
                </c:pt>
                <c:pt idx="240">
                  <c:v>441</c:v>
                </c:pt>
                <c:pt idx="241">
                  <c:v>441</c:v>
                </c:pt>
                <c:pt idx="242">
                  <c:v>441</c:v>
                </c:pt>
                <c:pt idx="243">
                  <c:v>441</c:v>
                </c:pt>
                <c:pt idx="244">
                  <c:v>441</c:v>
                </c:pt>
                <c:pt idx="245">
                  <c:v>441</c:v>
                </c:pt>
                <c:pt idx="246">
                  <c:v>441</c:v>
                </c:pt>
                <c:pt idx="247">
                  <c:v>441</c:v>
                </c:pt>
                <c:pt idx="248">
                  <c:v>441</c:v>
                </c:pt>
                <c:pt idx="249">
                  <c:v>441</c:v>
                </c:pt>
                <c:pt idx="250">
                  <c:v>441</c:v>
                </c:pt>
                <c:pt idx="251">
                  <c:v>441</c:v>
                </c:pt>
                <c:pt idx="252">
                  <c:v>441</c:v>
                </c:pt>
                <c:pt idx="253">
                  <c:v>441</c:v>
                </c:pt>
                <c:pt idx="254">
                  <c:v>441</c:v>
                </c:pt>
                <c:pt idx="255">
                  <c:v>441</c:v>
                </c:pt>
                <c:pt idx="256">
                  <c:v>441</c:v>
                </c:pt>
                <c:pt idx="257">
                  <c:v>441</c:v>
                </c:pt>
                <c:pt idx="258">
                  <c:v>441</c:v>
                </c:pt>
                <c:pt idx="259">
                  <c:v>441</c:v>
                </c:pt>
                <c:pt idx="260">
                  <c:v>441</c:v>
                </c:pt>
                <c:pt idx="261">
                  <c:v>441</c:v>
                </c:pt>
                <c:pt idx="262">
                  <c:v>441</c:v>
                </c:pt>
                <c:pt idx="263">
                  <c:v>441</c:v>
                </c:pt>
                <c:pt idx="264">
                  <c:v>441</c:v>
                </c:pt>
                <c:pt idx="265">
                  <c:v>441</c:v>
                </c:pt>
                <c:pt idx="266">
                  <c:v>441</c:v>
                </c:pt>
                <c:pt idx="267">
                  <c:v>441</c:v>
                </c:pt>
                <c:pt idx="268">
                  <c:v>441</c:v>
                </c:pt>
                <c:pt idx="269">
                  <c:v>441</c:v>
                </c:pt>
                <c:pt idx="270">
                  <c:v>441</c:v>
                </c:pt>
                <c:pt idx="271">
                  <c:v>441</c:v>
                </c:pt>
                <c:pt idx="272">
                  <c:v>441</c:v>
                </c:pt>
                <c:pt idx="273">
                  <c:v>441</c:v>
                </c:pt>
                <c:pt idx="274">
                  <c:v>441</c:v>
                </c:pt>
                <c:pt idx="275">
                  <c:v>441</c:v>
                </c:pt>
                <c:pt idx="276">
                  <c:v>441</c:v>
                </c:pt>
                <c:pt idx="277">
                  <c:v>441</c:v>
                </c:pt>
                <c:pt idx="278">
                  <c:v>441</c:v>
                </c:pt>
                <c:pt idx="279">
                  <c:v>441</c:v>
                </c:pt>
                <c:pt idx="280">
                  <c:v>441</c:v>
                </c:pt>
                <c:pt idx="281">
                  <c:v>441</c:v>
                </c:pt>
                <c:pt idx="282">
                  <c:v>441</c:v>
                </c:pt>
                <c:pt idx="283">
                  <c:v>441</c:v>
                </c:pt>
                <c:pt idx="284">
                  <c:v>441</c:v>
                </c:pt>
                <c:pt idx="285">
                  <c:v>441</c:v>
                </c:pt>
                <c:pt idx="286">
                  <c:v>441</c:v>
                </c:pt>
                <c:pt idx="287">
                  <c:v>441</c:v>
                </c:pt>
                <c:pt idx="288">
                  <c:v>441</c:v>
                </c:pt>
                <c:pt idx="289">
                  <c:v>441</c:v>
                </c:pt>
                <c:pt idx="290">
                  <c:v>441</c:v>
                </c:pt>
                <c:pt idx="291">
                  <c:v>441</c:v>
                </c:pt>
                <c:pt idx="292">
                  <c:v>441</c:v>
                </c:pt>
                <c:pt idx="293">
                  <c:v>441</c:v>
                </c:pt>
                <c:pt idx="294">
                  <c:v>441</c:v>
                </c:pt>
                <c:pt idx="295">
                  <c:v>441</c:v>
                </c:pt>
                <c:pt idx="296">
                  <c:v>441</c:v>
                </c:pt>
                <c:pt idx="297">
                  <c:v>441</c:v>
                </c:pt>
                <c:pt idx="298">
                  <c:v>441</c:v>
                </c:pt>
                <c:pt idx="299">
                  <c:v>441</c:v>
                </c:pt>
                <c:pt idx="300">
                  <c:v>441</c:v>
                </c:pt>
                <c:pt idx="301">
                  <c:v>441</c:v>
                </c:pt>
                <c:pt idx="302">
                  <c:v>441</c:v>
                </c:pt>
                <c:pt idx="303">
                  <c:v>441</c:v>
                </c:pt>
                <c:pt idx="304">
                  <c:v>441</c:v>
                </c:pt>
                <c:pt idx="305">
                  <c:v>441</c:v>
                </c:pt>
                <c:pt idx="306">
                  <c:v>441</c:v>
                </c:pt>
                <c:pt idx="307">
                  <c:v>441</c:v>
                </c:pt>
                <c:pt idx="308">
                  <c:v>441</c:v>
                </c:pt>
                <c:pt idx="309">
                  <c:v>441</c:v>
                </c:pt>
                <c:pt idx="310">
                  <c:v>441</c:v>
                </c:pt>
                <c:pt idx="311">
                  <c:v>441</c:v>
                </c:pt>
                <c:pt idx="312">
                  <c:v>441</c:v>
                </c:pt>
                <c:pt idx="313">
                  <c:v>441</c:v>
                </c:pt>
                <c:pt idx="314">
                  <c:v>441</c:v>
                </c:pt>
                <c:pt idx="315">
                  <c:v>441</c:v>
                </c:pt>
                <c:pt idx="316">
                  <c:v>441</c:v>
                </c:pt>
                <c:pt idx="317">
                  <c:v>441</c:v>
                </c:pt>
                <c:pt idx="318">
                  <c:v>441</c:v>
                </c:pt>
                <c:pt idx="319">
                  <c:v>441</c:v>
                </c:pt>
                <c:pt idx="320">
                  <c:v>441</c:v>
                </c:pt>
                <c:pt idx="321">
                  <c:v>441</c:v>
                </c:pt>
                <c:pt idx="322">
                  <c:v>441</c:v>
                </c:pt>
                <c:pt idx="323">
                  <c:v>441</c:v>
                </c:pt>
                <c:pt idx="324">
                  <c:v>441</c:v>
                </c:pt>
                <c:pt idx="325">
                  <c:v>441</c:v>
                </c:pt>
                <c:pt idx="326">
                  <c:v>441</c:v>
                </c:pt>
                <c:pt idx="327">
                  <c:v>441</c:v>
                </c:pt>
                <c:pt idx="328">
                  <c:v>441</c:v>
                </c:pt>
                <c:pt idx="329">
                  <c:v>441</c:v>
                </c:pt>
                <c:pt idx="330">
                  <c:v>441</c:v>
                </c:pt>
                <c:pt idx="331">
                  <c:v>441</c:v>
                </c:pt>
                <c:pt idx="332">
                  <c:v>441</c:v>
                </c:pt>
                <c:pt idx="333">
                  <c:v>441</c:v>
                </c:pt>
                <c:pt idx="334">
                  <c:v>441</c:v>
                </c:pt>
                <c:pt idx="335">
                  <c:v>441</c:v>
                </c:pt>
                <c:pt idx="336">
                  <c:v>441</c:v>
                </c:pt>
                <c:pt idx="337">
                  <c:v>441</c:v>
                </c:pt>
                <c:pt idx="338">
                  <c:v>441</c:v>
                </c:pt>
                <c:pt idx="339">
                  <c:v>441</c:v>
                </c:pt>
                <c:pt idx="340">
                  <c:v>441</c:v>
                </c:pt>
                <c:pt idx="341">
                  <c:v>441</c:v>
                </c:pt>
                <c:pt idx="342">
                  <c:v>441</c:v>
                </c:pt>
                <c:pt idx="343">
                  <c:v>441</c:v>
                </c:pt>
                <c:pt idx="344">
                  <c:v>441</c:v>
                </c:pt>
                <c:pt idx="345">
                  <c:v>441</c:v>
                </c:pt>
                <c:pt idx="346">
                  <c:v>441</c:v>
                </c:pt>
                <c:pt idx="347">
                  <c:v>441</c:v>
                </c:pt>
                <c:pt idx="348">
                  <c:v>441</c:v>
                </c:pt>
                <c:pt idx="349">
                  <c:v>441</c:v>
                </c:pt>
                <c:pt idx="350">
                  <c:v>441</c:v>
                </c:pt>
                <c:pt idx="351">
                  <c:v>441</c:v>
                </c:pt>
                <c:pt idx="352">
                  <c:v>441</c:v>
                </c:pt>
                <c:pt idx="353">
                  <c:v>441</c:v>
                </c:pt>
                <c:pt idx="354">
                  <c:v>441</c:v>
                </c:pt>
                <c:pt idx="355">
                  <c:v>441</c:v>
                </c:pt>
                <c:pt idx="356">
                  <c:v>441</c:v>
                </c:pt>
                <c:pt idx="357">
                  <c:v>441</c:v>
                </c:pt>
                <c:pt idx="358">
                  <c:v>441</c:v>
                </c:pt>
                <c:pt idx="359">
                  <c:v>441</c:v>
                </c:pt>
                <c:pt idx="360">
                  <c:v>441</c:v>
                </c:pt>
                <c:pt idx="361">
                  <c:v>441</c:v>
                </c:pt>
                <c:pt idx="362">
                  <c:v>441</c:v>
                </c:pt>
                <c:pt idx="363">
                  <c:v>441</c:v>
                </c:pt>
                <c:pt idx="364">
                  <c:v>441</c:v>
                </c:pt>
                <c:pt idx="365">
                  <c:v>441</c:v>
                </c:pt>
                <c:pt idx="366">
                  <c:v>441</c:v>
                </c:pt>
                <c:pt idx="367">
                  <c:v>441</c:v>
                </c:pt>
                <c:pt idx="368">
                  <c:v>441</c:v>
                </c:pt>
                <c:pt idx="369">
                  <c:v>441</c:v>
                </c:pt>
                <c:pt idx="370">
                  <c:v>441</c:v>
                </c:pt>
                <c:pt idx="371">
                  <c:v>441</c:v>
                </c:pt>
                <c:pt idx="372">
                  <c:v>441</c:v>
                </c:pt>
                <c:pt idx="373">
                  <c:v>441</c:v>
                </c:pt>
                <c:pt idx="374">
                  <c:v>441</c:v>
                </c:pt>
                <c:pt idx="375">
                  <c:v>441</c:v>
                </c:pt>
                <c:pt idx="376">
                  <c:v>441</c:v>
                </c:pt>
                <c:pt idx="377">
                  <c:v>441</c:v>
                </c:pt>
                <c:pt idx="378">
                  <c:v>441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DB94-4BD2-B728-6E60C63072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81338656"/>
        <c:axId val="1484008448"/>
      </c:scatterChart>
      <c:valAx>
        <c:axId val="1581338656"/>
        <c:scaling>
          <c:orientation val="minMax"/>
          <c:max val="5.4"/>
          <c:min val="4.599999999999999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Excitation</a:t>
                </a:r>
                <a:r>
                  <a:rPr lang="en-US" baseline="0" dirty="0"/>
                  <a:t> Temperature (K)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4008448"/>
        <c:crosses val="autoZero"/>
        <c:crossBetween val="midCat"/>
      </c:valAx>
      <c:valAx>
        <c:axId val="1484008448"/>
        <c:scaling>
          <c:orientation val="minMax"/>
          <c:max val="800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Ratio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1338656"/>
        <c:crosses val="autoZero"/>
        <c:crossBetween val="midCat"/>
      </c:valAx>
      <c:spPr>
        <a:noFill/>
        <a:ln>
          <a:solidFill>
            <a:srgbClr val="7030A0">
              <a:alpha val="69000"/>
            </a:srgb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931A-7288-4240-93C4-7B2FC14E7EB7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A61F-BE26-4524-9202-3C65787FC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50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931A-7288-4240-93C4-7B2FC14E7EB7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A61F-BE26-4524-9202-3C65787FC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4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931A-7288-4240-93C4-7B2FC14E7EB7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A61F-BE26-4524-9202-3C65787FC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931A-7288-4240-93C4-7B2FC14E7EB7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A61F-BE26-4524-9202-3C65787FC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931A-7288-4240-93C4-7B2FC14E7EB7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A61F-BE26-4524-9202-3C65787FC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1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931A-7288-4240-93C4-7B2FC14E7EB7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A61F-BE26-4524-9202-3C65787FC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4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931A-7288-4240-93C4-7B2FC14E7EB7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A61F-BE26-4524-9202-3C65787FC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8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931A-7288-4240-93C4-7B2FC14E7EB7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A61F-BE26-4524-9202-3C65787FC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70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931A-7288-4240-93C4-7B2FC14E7EB7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A61F-BE26-4524-9202-3C65787FC175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EF23ADEE-CA65-4CB7-91F9-8DA66A49D3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84" y="4566528"/>
            <a:ext cx="2301797" cy="2154947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2B8AEAD5-2AA4-4788-83C4-64411933CC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373" y="4565035"/>
            <a:ext cx="2047253" cy="2156440"/>
          </a:xfrm>
          <a:prstGeom prst="rect">
            <a:avLst/>
          </a:prstGeom>
        </p:spPr>
      </p:pic>
      <p:pic>
        <p:nvPicPr>
          <p:cNvPr id="7" name="Picture 6" descr="A picture containing text, device&#10;&#10;Description automatically generated">
            <a:extLst>
              <a:ext uri="{FF2B5EF4-FFF2-40B4-BE49-F238E27FC236}">
                <a16:creationId xmlns:a16="http://schemas.microsoft.com/office/drawing/2014/main" id="{4AE758C3-9642-467B-B402-7DA25693D08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327" y="4565035"/>
            <a:ext cx="1615310" cy="215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28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931A-7288-4240-93C4-7B2FC14E7EB7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A61F-BE26-4524-9202-3C65787FC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0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931A-7288-4240-93C4-7B2FC14E7EB7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A61F-BE26-4524-9202-3C65787FC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7931A-7288-4240-93C4-7B2FC14E7EB7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DA61F-BE26-4524-9202-3C65787FC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73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26C0C-D47C-4AD5-B605-E7CD81B3C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5698"/>
            <a:ext cx="9144000" cy="1774469"/>
          </a:xfrm>
        </p:spPr>
        <p:txBody>
          <a:bodyPr>
            <a:normAutofit fontScale="90000"/>
          </a:bodyPr>
          <a:lstStyle/>
          <a:p>
            <a:r>
              <a:rPr lang="en-US" dirty="0"/>
              <a:t>Nitrogen Isotopic Fractionation in </a:t>
            </a:r>
            <a:r>
              <a:rPr lang="en-US" dirty="0" err="1"/>
              <a:t>Prestellar</a:t>
            </a:r>
            <a:r>
              <a:rPr lang="en-US" dirty="0"/>
              <a:t> Core L43E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9B8292-DAB9-4B22-B91D-0DB539947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60441"/>
            <a:ext cx="9144000" cy="1268963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Reynier</a:t>
            </a:r>
            <a:r>
              <a:rPr lang="en-US" b="1" dirty="0"/>
              <a:t> Nicole Squillace</a:t>
            </a:r>
          </a:p>
          <a:p>
            <a:r>
              <a:rPr lang="en-US" dirty="0"/>
              <a:t>Arizona Space Grant Consortium</a:t>
            </a:r>
          </a:p>
          <a:p>
            <a:r>
              <a:rPr lang="en-US" dirty="0"/>
              <a:t>Supervisor: Yancy Shirley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0BF1A7-A8E0-4ABC-B8EA-65C258614F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426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D7EE-AF52-4878-9436-5AFEB3AFD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638" y="234297"/>
            <a:ext cx="10515600" cy="708095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5A3BE8B-CE6F-4D7A-A481-755E4DEBBB22}"/>
                  </a:ext>
                </a:extLst>
              </p:cNvPr>
              <p:cNvSpPr txBox="1"/>
              <p:nvPr/>
            </p:nvSpPr>
            <p:spPr>
              <a:xfrm>
                <a:off x="483638" y="2180916"/>
                <a:ext cx="3332451" cy="837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𝒆𝒙</m:t>
                          </m:r>
                        </m:sub>
                      </m:sSub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𝑵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𝟑𝟑𝟕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𝟎𝟗</m:t>
                      </m:r>
                    </m:oMath>
                  </m:oMathPara>
                </a14:m>
                <a:endParaRPr lang="en-US" b="1" dirty="0"/>
              </a:p>
              <a:p>
                <a:pPr/>
                <a:endParaRPr lang="en-US" dirty="0"/>
              </a:p>
              <a:p>
                <a:pPr algn="ctr"/>
                <a:r>
                  <a:rPr lang="en-US" b="1" dirty="0"/>
                  <a:t>Ratio range: [207, 708]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5A3BE8B-CE6F-4D7A-A481-755E4DEBB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638" y="2180916"/>
                <a:ext cx="3332451" cy="837217"/>
              </a:xfrm>
              <a:prstGeom prst="rect">
                <a:avLst/>
              </a:prstGeom>
              <a:blipFill>
                <a:blip r:embed="rId2"/>
                <a:stretch>
                  <a:fillRect l="-1097" t="-1460" r="-1463" b="-16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6E4121DF-EC71-4D83-94B6-26CA83AFB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2AD7AA88-3447-4F30-9869-D47847EC23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859035"/>
              </p:ext>
            </p:extLst>
          </p:nvPr>
        </p:nvGraphicFramePr>
        <p:xfrm>
          <a:off x="3881536" y="354563"/>
          <a:ext cx="7826826" cy="4460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32715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D7EE-AF52-4878-9436-5AFEB3AFD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637" y="463985"/>
            <a:ext cx="10515600" cy="708095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30F189-0C6C-4375-AB44-9BD77167D7E7}"/>
              </a:ext>
            </a:extLst>
          </p:cNvPr>
          <p:cNvSpPr txBox="1"/>
          <p:nvPr/>
        </p:nvSpPr>
        <p:spPr>
          <a:xfrm>
            <a:off x="1085462" y="1401769"/>
            <a:ext cx="93729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We cannot say definitively whether fractionation is occurring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Our result could be consistent with the global average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There have been less than six </a:t>
            </a:r>
            <a:r>
              <a:rPr lang="en-US" sz="2400" dirty="0" err="1"/>
              <a:t>prestellar</a:t>
            </a:r>
            <a:r>
              <a:rPr lang="en-US" sz="2400" dirty="0"/>
              <a:t> cores evaluated for 14N/15N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Much more research is needed to understand the fractionation processes at work in the universe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Our understanding of fractionation can be improved by constraining parameters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Filling fraction of telescope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Future area of research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9249EF-6BCF-4332-9C25-2C3DC7835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38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D7EE-AF52-4878-9436-5AFEB3AFD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637" y="463985"/>
            <a:ext cx="10515600" cy="708095"/>
          </a:xfrm>
        </p:spPr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30F189-0C6C-4375-AB44-9BD77167D7E7}"/>
              </a:ext>
            </a:extLst>
          </p:cNvPr>
          <p:cNvSpPr txBox="1"/>
          <p:nvPr/>
        </p:nvSpPr>
        <p:spPr>
          <a:xfrm>
            <a:off x="1085462" y="1401769"/>
            <a:ext cx="9311951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Dr. Yancy Shirley, Department of Astronomy and Steward Observatory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Michelle Coe and Dr. Chandra Holifield Collins, Arizona Space Grant Consortium 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Brooke Carruthers, Hayley Limes, and Jacob Magnusson, Arizona Space Grant Consortium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Arizona Space Grant Consortium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NASA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University of Arizona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Arizona Radio Observatory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EBAD2B-7008-4EBF-91EE-BA1278200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369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F0E418-7CB9-4A26-8BCA-2EF656106FC1}"/>
              </a:ext>
            </a:extLst>
          </p:cNvPr>
          <p:cNvSpPr txBox="1"/>
          <p:nvPr/>
        </p:nvSpPr>
        <p:spPr>
          <a:xfrm>
            <a:off x="447869" y="233265"/>
            <a:ext cx="112060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14NH2D, rotational modes are described by 3 quantum numbers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J, Ka, Kc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are looking at J=1 states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Total rotational energy is constant, method of rotation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Rotational transitions undergo hyperfine splitting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14N: s = 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1H: s = ½ (two 1H atoms)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2D: s =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Transition rules for spin interaction result in 6 hyperfine transitions within the rotational transition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Only 5 can be independently resolved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These transitions are themselves split into hyperfine transitions by the spin properties of the 2D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31 lines total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Only detectable through broadening, not individually resolved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15NH2D is a lot simpler– only has the 2D hyperfine 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Also not resolvable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51B3CA-F4D0-48FD-B296-53AFB7BD4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98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D7EE-AF52-4878-9436-5AFEB3AFD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290" y="-64283"/>
            <a:ext cx="10515600" cy="1325563"/>
          </a:xfrm>
        </p:spPr>
        <p:txBody>
          <a:bodyPr/>
          <a:lstStyle/>
          <a:p>
            <a:r>
              <a:rPr lang="en-US" dirty="0"/>
              <a:t>Column Density Derivation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7F52C-900A-4366-8961-80732F77D2A8}"/>
              </a:ext>
            </a:extLst>
          </p:cNvPr>
          <p:cNvSpPr txBox="1"/>
          <p:nvPr/>
        </p:nvSpPr>
        <p:spPr>
          <a:xfrm>
            <a:off x="643812" y="1063690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Planck function in temperature units: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B64E621-34EC-41A0-9742-2242FD6644AD}"/>
                  </a:ext>
                </a:extLst>
              </p:cNvPr>
              <p:cNvSpPr txBox="1"/>
              <p:nvPr/>
            </p:nvSpPr>
            <p:spPr>
              <a:xfrm>
                <a:off x="4325446" y="3112815"/>
                <a:ext cx="2925288" cy="68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𝑒𝑥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𝑒𝑥</m:t>
                                      </m:r>
                                    </m:sub>
                                  </m:sSub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B64E621-34EC-41A0-9742-2242FD664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446" y="3112815"/>
                <a:ext cx="2925288" cy="6854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12D5252-C77C-4789-A5BB-ED25B5983437}"/>
                  </a:ext>
                </a:extLst>
              </p:cNvPr>
              <p:cNvSpPr txBox="1"/>
              <p:nvPr/>
            </p:nvSpPr>
            <p:spPr>
              <a:xfrm>
                <a:off x="4919679" y="1586623"/>
                <a:ext cx="1736822" cy="9270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𝜈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12D5252-C77C-4789-A5BB-ED25B59834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679" y="1586623"/>
                <a:ext cx="1736822" cy="9270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F1DDEAA9-C36B-459E-84FA-4F8CC964DE8B}"/>
              </a:ext>
            </a:extLst>
          </p:cNvPr>
          <p:cNvSpPr txBox="1"/>
          <p:nvPr/>
        </p:nvSpPr>
        <p:spPr>
          <a:xfrm>
            <a:off x="643812" y="2743483"/>
            <a:ext cx="193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Partition function: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7DD000-4F22-4E85-BDF0-FFAD3BAA2722}"/>
              </a:ext>
            </a:extLst>
          </p:cNvPr>
          <p:cNvSpPr txBox="1"/>
          <p:nvPr/>
        </p:nvSpPr>
        <p:spPr>
          <a:xfrm>
            <a:off x="643812" y="4038024"/>
            <a:ext cx="9815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…evaluated across all levels in the hyperfine structure.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4D4EB2C-7D4C-459E-822B-596C659552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54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D7EE-AF52-4878-9436-5AFEB3AFD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290" y="-64283"/>
            <a:ext cx="10515600" cy="1325563"/>
          </a:xfrm>
        </p:spPr>
        <p:txBody>
          <a:bodyPr/>
          <a:lstStyle/>
          <a:p>
            <a:r>
              <a:rPr lang="en-US" dirty="0"/>
              <a:t>Column Density Derivation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7F52C-900A-4366-8961-80732F77D2A8}"/>
              </a:ext>
            </a:extLst>
          </p:cNvPr>
          <p:cNvSpPr txBox="1"/>
          <p:nvPr/>
        </p:nvSpPr>
        <p:spPr>
          <a:xfrm>
            <a:off x="643812" y="954632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derive excitation temperature for the optically thick case: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B64E621-34EC-41A0-9742-2242FD6644AD}"/>
                  </a:ext>
                </a:extLst>
              </p:cNvPr>
              <p:cNvSpPr txBox="1"/>
              <p:nvPr/>
            </p:nvSpPr>
            <p:spPr>
              <a:xfrm>
                <a:off x="4290602" y="3381944"/>
                <a:ext cx="3610796" cy="737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−4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func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𝑣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𝑣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𝐿𝑆𝑅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𝑣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∆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𝑣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sup>
                              </m:sSup>
                            </m:e>
                          </m:nary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B64E621-34EC-41A0-9742-2242FD664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602" y="3381944"/>
                <a:ext cx="3610796" cy="7377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12D5252-C77C-4789-A5BB-ED25B5983437}"/>
                  </a:ext>
                </a:extLst>
              </p:cNvPr>
              <p:cNvSpPr txBox="1"/>
              <p:nvPr/>
            </p:nvSpPr>
            <p:spPr>
              <a:xfrm>
                <a:off x="3902643" y="1406606"/>
                <a:ext cx="4178836" cy="16171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B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𝜈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B</m:t>
                                          </m:r>
                                        </m:sub>
                                      </m:sSub>
                                    </m:den>
                                  </m:f>
                                </m:num>
                                <m:den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Sup>
                                        <m:sSub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sub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bSup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𝜂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𝑀𝐵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𝑓</m:t>
                                      </m:r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1−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𝑒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𝜈</m:t>
                                                  </m:r>
                                                </m:e>
                                              </m:d>
                                            </m:sup>
                                          </m:sSup>
                                        </m:e>
                                      </m:d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𝜈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𝑏𝑔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12D5252-C77C-4789-A5BB-ED25B59834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643" y="1406606"/>
                <a:ext cx="4178836" cy="16171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F1DDEAA9-C36B-459E-84FA-4F8CC964DE8B}"/>
              </a:ext>
            </a:extLst>
          </p:cNvPr>
          <p:cNvSpPr txBox="1"/>
          <p:nvPr/>
        </p:nvSpPr>
        <p:spPr>
          <a:xfrm>
            <a:off x="643812" y="2941073"/>
            <a:ext cx="193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…where: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7DD000-4F22-4E85-BDF0-FFAD3BAA2722}"/>
              </a:ext>
            </a:extLst>
          </p:cNvPr>
          <p:cNvSpPr txBox="1"/>
          <p:nvPr/>
        </p:nvSpPr>
        <p:spPr>
          <a:xfrm>
            <a:off x="643812" y="4291452"/>
            <a:ext cx="9815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…evaluated across all levels in the hyperfine structure.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B0D2711-FF6E-4793-8154-6DF072DED1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254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9C90535-B3B2-42BD-899E-C3FF86B60329}"/>
              </a:ext>
            </a:extLst>
          </p:cNvPr>
          <p:cNvSpPr txBox="1"/>
          <p:nvPr/>
        </p:nvSpPr>
        <p:spPr>
          <a:xfrm>
            <a:off x="829845" y="259314"/>
            <a:ext cx="5266155" cy="981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 err="1">
                <a:latin typeface="+mj-lt"/>
                <a:ea typeface="+mj-ea"/>
                <a:cs typeface="+mj-cs"/>
              </a:rPr>
              <a:t>Prestellar</a:t>
            </a:r>
            <a:r>
              <a:rPr lang="en-US" sz="4400" dirty="0">
                <a:latin typeface="+mj-lt"/>
                <a:ea typeface="+mj-ea"/>
                <a:cs typeface="+mj-cs"/>
              </a:rPr>
              <a:t> Cores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D99417-130C-48F7-BE46-B54A3C71612C}"/>
              </a:ext>
            </a:extLst>
          </p:cNvPr>
          <p:cNvSpPr txBox="1"/>
          <p:nvPr/>
        </p:nvSpPr>
        <p:spPr>
          <a:xfrm>
            <a:off x="242597" y="1240876"/>
            <a:ext cx="4528748" cy="36644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Stage of stellar development before protostar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Temperatures several Kelvin above the Cosmic Microwave Background (2.75K)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Exist within molecular clouds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Lynds</a:t>
            </a:r>
            <a:r>
              <a:rPr lang="en-US" sz="2800" dirty="0"/>
              <a:t> 43 East</a:t>
            </a:r>
          </a:p>
          <a:p>
            <a:pPr marL="514350" lvl="1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marL="514350" lvl="1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marL="514350" lvl="1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Image source: AURORA Live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10" name="Picture 9" descr="A picture containing mountain, sky, outdoor, flying&#10;&#10;Description automatically generated">
            <a:extLst>
              <a:ext uri="{FF2B5EF4-FFF2-40B4-BE49-F238E27FC236}">
                <a16:creationId xmlns:a16="http://schemas.microsoft.com/office/drawing/2014/main" id="{2FCE7E16-7DCD-42D9-9A0F-9AB13BA518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4570" r="-2" b="22622"/>
          <a:stretch/>
        </p:blipFill>
        <p:spPr>
          <a:xfrm>
            <a:off x="4873377" y="259313"/>
            <a:ext cx="6880084" cy="46460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9750CE-1ED9-45F2-A430-1C2D4261FD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45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1760CE-FC0C-4639-9210-5B75EAD13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D4CD04-25A0-4C2D-B683-D7B9D42E6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2525" y="871440"/>
            <a:ext cx="7229475" cy="28384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7688FB1D-0853-4126-988F-700839A948A0}"/>
              </a:ext>
            </a:extLst>
          </p:cNvPr>
          <p:cNvSpPr txBox="1">
            <a:spLocks/>
          </p:cNvSpPr>
          <p:nvPr/>
        </p:nvSpPr>
        <p:spPr>
          <a:xfrm>
            <a:off x="208384" y="-32236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Nitrogen Fractionation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830C67-648E-4239-BD94-3B87AADF5C35}"/>
              </a:ext>
            </a:extLst>
          </p:cNvPr>
          <p:cNvSpPr txBox="1"/>
          <p:nvPr/>
        </p:nvSpPr>
        <p:spPr>
          <a:xfrm>
            <a:off x="317241" y="1343608"/>
            <a:ext cx="428275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Over time, the populations of 15-Nitrogen build up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Ratios of 14-Nitrogen to 15-Nitrogen are generally found in the range of 330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Star-forming regions and materials (Sun’s photosphere, comets, protostars, </a:t>
            </a:r>
            <a:r>
              <a:rPr lang="en-US" sz="2000" dirty="0" err="1"/>
              <a:t>etc</a:t>
            </a:r>
            <a:r>
              <a:rPr lang="en-US" sz="2000" dirty="0"/>
              <a:t>) show much higher ratios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processes behind this are not clear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Chemodynamical models do not predict this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49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D7EE-AF52-4878-9436-5AFEB3AFD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290" y="52183"/>
            <a:ext cx="10515600" cy="1325563"/>
          </a:xfrm>
        </p:spPr>
        <p:txBody>
          <a:bodyPr/>
          <a:lstStyle/>
          <a:p>
            <a:r>
              <a:rPr lang="en-US" dirty="0"/>
              <a:t>Molecular Spectroscopy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41A683C-96B5-4946-A8D8-8B9326F77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438" y="1084297"/>
            <a:ext cx="5066912" cy="33197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Atoms have quantized energy levels depending on electronic configuration</a:t>
            </a:r>
          </a:p>
          <a:p>
            <a:r>
              <a:rPr lang="en-US" dirty="0"/>
              <a:t>Molecules can move in a variety of ways which divide electronic levels into sub-levels:</a:t>
            </a:r>
          </a:p>
          <a:p>
            <a:pPr lvl="1"/>
            <a:r>
              <a:rPr lang="en-US" sz="2800" dirty="0"/>
              <a:t>Vibrational modes</a:t>
            </a:r>
          </a:p>
          <a:p>
            <a:pPr lvl="1"/>
            <a:r>
              <a:rPr lang="en-US" sz="2800" dirty="0"/>
              <a:t>Rotational modes</a:t>
            </a:r>
            <a:endParaRPr lang="en-US" dirty="0"/>
          </a:p>
          <a:p>
            <a:pPr marL="457200" lvl="1" indent="0">
              <a:buNone/>
            </a:pPr>
            <a:endParaRPr lang="en-US" sz="1800" dirty="0"/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11AA5FB1-D4D7-44D7-A916-E3F8C1B2D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166" y="216873"/>
            <a:ext cx="4417571" cy="418717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25D5B08-EE19-44BE-8EDD-9E80A74EB7DC}"/>
              </a:ext>
            </a:extLst>
          </p:cNvPr>
          <p:cNvSpPr txBox="1"/>
          <p:nvPr/>
        </p:nvSpPr>
        <p:spPr>
          <a:xfrm>
            <a:off x="-170284" y="4575255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>
              <a:buNone/>
            </a:pPr>
            <a:r>
              <a:rPr lang="en-US" sz="1800" dirty="0"/>
              <a:t>Image source: Chemistry </a:t>
            </a:r>
            <a:r>
              <a:rPr lang="en-US" sz="1800" dirty="0" err="1"/>
              <a:t>LibreTexts</a:t>
            </a:r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44542E-9DDC-4F0B-A45F-08C625BE26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90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D7EE-AF52-4878-9436-5AFEB3AFD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290" y="52183"/>
            <a:ext cx="10515600" cy="1325563"/>
          </a:xfrm>
        </p:spPr>
        <p:txBody>
          <a:bodyPr/>
          <a:lstStyle/>
          <a:p>
            <a:r>
              <a:rPr lang="en-US" dirty="0"/>
              <a:t>Molecular Spectroscopy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6249CE-2F32-4EFC-84AE-7A324572751E}"/>
              </a:ext>
            </a:extLst>
          </p:cNvPr>
          <p:cNvSpPr txBox="1"/>
          <p:nvPr/>
        </p:nvSpPr>
        <p:spPr>
          <a:xfrm>
            <a:off x="603916" y="968736"/>
            <a:ext cx="58812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Each of these rotational levels is further divided into a “</a:t>
            </a:r>
            <a:r>
              <a:rPr lang="en-US" sz="2400" b="1" dirty="0"/>
              <a:t>hyperfine structure</a:t>
            </a:r>
            <a:r>
              <a:rPr lang="en-US" sz="2400" dirty="0"/>
              <a:t>”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Minute differences in energy states due to symmetry, spin dynamics, </a:t>
            </a:r>
            <a:r>
              <a:rPr lang="en-US" sz="2400" dirty="0" err="1"/>
              <a:t>etc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Every time the molecule transitions between energy states, a photon is released with energy that balances the molecule’s change in energy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This results in an identifiable spectrum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F74743-B1FB-4169-92F4-EC71C367AD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F0F0593-AC5E-48E4-B657-6C3C958908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4737" y="714964"/>
            <a:ext cx="3438525" cy="33718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D042757-C66A-4198-A17F-09F83D633296}"/>
                  </a:ext>
                </a:extLst>
              </p:cNvPr>
              <p:cNvSpPr txBox="1"/>
              <p:nvPr/>
            </p:nvSpPr>
            <p:spPr>
              <a:xfrm>
                <a:off x="7029061" y="4487386"/>
                <a:ext cx="1522660" cy="5965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𝑒𝑥</m:t>
                                  </m:r>
                                </m:sub>
                              </m:sSub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D042757-C66A-4198-A17F-09F83D633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061" y="4487386"/>
                <a:ext cx="1522660" cy="5965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CFC6E94F-7329-46CA-861F-2F03DC3631EC}"/>
              </a:ext>
            </a:extLst>
          </p:cNvPr>
          <p:cNvSpPr/>
          <p:nvPr/>
        </p:nvSpPr>
        <p:spPr>
          <a:xfrm>
            <a:off x="8978623" y="4349392"/>
            <a:ext cx="2609461" cy="832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Boltzmann Distribution at excitation temperature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3EC1F57-8258-4931-82F3-F434E5EDAD33}"/>
              </a:ext>
            </a:extLst>
          </p:cNvPr>
          <p:cNvCxnSpPr>
            <a:cxnSpLocks/>
          </p:cNvCxnSpPr>
          <p:nvPr/>
        </p:nvCxnSpPr>
        <p:spPr>
          <a:xfrm flipV="1">
            <a:off x="7137918" y="1744824"/>
            <a:ext cx="0" cy="2742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8EE0E59-3DF2-4D45-95BF-C1C499313496}"/>
              </a:ext>
            </a:extLst>
          </p:cNvPr>
          <p:cNvCxnSpPr/>
          <p:nvPr/>
        </p:nvCxnSpPr>
        <p:spPr>
          <a:xfrm>
            <a:off x="7137918" y="1744824"/>
            <a:ext cx="13062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33E6BF5-CB47-4E58-A4F0-090A1C07A4C0}"/>
              </a:ext>
            </a:extLst>
          </p:cNvPr>
          <p:cNvCxnSpPr/>
          <p:nvPr/>
        </p:nvCxnSpPr>
        <p:spPr>
          <a:xfrm flipH="1">
            <a:off x="6830008" y="4991878"/>
            <a:ext cx="1990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E7F0ECF-2F86-4C5B-B6C0-B5661721F2CF}"/>
              </a:ext>
            </a:extLst>
          </p:cNvPr>
          <p:cNvCxnSpPr/>
          <p:nvPr/>
        </p:nvCxnSpPr>
        <p:spPr>
          <a:xfrm flipV="1">
            <a:off x="6830008" y="2202024"/>
            <a:ext cx="0" cy="2789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F86B396-93C8-47FE-A918-E3349D8EBEF3}"/>
              </a:ext>
            </a:extLst>
          </p:cNvPr>
          <p:cNvCxnSpPr/>
          <p:nvPr/>
        </p:nvCxnSpPr>
        <p:spPr>
          <a:xfrm>
            <a:off x="6830008" y="2202024"/>
            <a:ext cx="16141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12327CB-4A01-440E-B063-77AA3B6313EF}"/>
              </a:ext>
            </a:extLst>
          </p:cNvPr>
          <p:cNvSpPr txBox="1"/>
          <p:nvPr/>
        </p:nvSpPr>
        <p:spPr>
          <a:xfrm>
            <a:off x="562948" y="4693636"/>
            <a:ext cx="6167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source: Deuteration of ammonia in the starless core Ophiuchus/H-MM1, Harju et al.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BA1351A-99B6-4B04-8E74-446A7A698F41}"/>
              </a:ext>
            </a:extLst>
          </p:cNvPr>
          <p:cNvCxnSpPr/>
          <p:nvPr/>
        </p:nvCxnSpPr>
        <p:spPr>
          <a:xfrm flipH="1">
            <a:off x="8551721" y="4785641"/>
            <a:ext cx="4269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214E5A32-3AE7-48B0-9664-54198794898D}"/>
              </a:ext>
            </a:extLst>
          </p:cNvPr>
          <p:cNvSpPr/>
          <p:nvPr/>
        </p:nvSpPr>
        <p:spPr>
          <a:xfrm>
            <a:off x="9871788" y="587829"/>
            <a:ext cx="991474" cy="34989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0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FFCF95-96AE-480F-9446-5D13E2DC6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058" y="0"/>
            <a:ext cx="8455392" cy="484476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3A11CF7-58DD-4BDE-8E75-C36FBC1F0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47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06E76C8-6E19-4F60-ABEB-190DB365F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417" y="238901"/>
            <a:ext cx="8577165" cy="493340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E234CBA-6192-4DA7-9C25-A444144BC8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708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D7EE-AF52-4878-9436-5AFEB3AFD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290" y="52183"/>
            <a:ext cx="10515600" cy="1325563"/>
          </a:xfrm>
        </p:spPr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41A683C-96B5-4946-A8D8-8B9326F77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430" y="1298901"/>
            <a:ext cx="10852280" cy="3469042"/>
          </a:xfrm>
        </p:spPr>
        <p:txBody>
          <a:bodyPr>
            <a:normAutofit/>
          </a:bodyPr>
          <a:lstStyle/>
          <a:p>
            <a:r>
              <a:rPr lang="en-US" sz="2400" dirty="0"/>
              <a:t>We use the spectra of 14NH2D and 15NH2D to derive </a:t>
            </a:r>
            <a:r>
              <a:rPr lang="en-US" sz="2400" b="1" dirty="0"/>
              <a:t>column density</a:t>
            </a:r>
          </a:p>
          <a:p>
            <a:pPr lvl="1"/>
            <a:r>
              <a:rPr lang="en-US" dirty="0"/>
              <a:t>“Column density” = number of molecules in a compression of a volume into an area</a:t>
            </a:r>
            <a:endParaRPr lang="en-US" sz="3200" b="1" dirty="0"/>
          </a:p>
          <a:p>
            <a:r>
              <a:rPr lang="en-US" sz="2400" dirty="0"/>
              <a:t>Column density derivation depends on </a:t>
            </a:r>
            <a:r>
              <a:rPr lang="en-US" sz="2400" b="1" dirty="0"/>
              <a:t>excitation temperature </a:t>
            </a:r>
            <a:r>
              <a:rPr lang="en-US" sz="2400" dirty="0"/>
              <a:t>of molecule</a:t>
            </a:r>
          </a:p>
          <a:p>
            <a:pPr lvl="1"/>
            <a:r>
              <a:rPr lang="en-US" dirty="0"/>
              <a:t>“Excitation temperature” = temperature at which Boltzmann ratio predicts the observed energy populations</a:t>
            </a:r>
          </a:p>
          <a:p>
            <a:r>
              <a:rPr lang="en-US" sz="2400" dirty="0"/>
              <a:t>Methods differ according to </a:t>
            </a:r>
            <a:r>
              <a:rPr lang="en-US" sz="2400" b="1" dirty="0"/>
              <a:t>optical depth</a:t>
            </a:r>
            <a:endParaRPr lang="en-US" sz="2400" dirty="0"/>
          </a:p>
          <a:p>
            <a:pPr lvl="1"/>
            <a:r>
              <a:rPr lang="en-US" dirty="0"/>
              <a:t>“Optical depth” = degree to which light transmits through a medium</a:t>
            </a:r>
          </a:p>
          <a:p>
            <a:pPr marL="457200" lvl="1" indent="0">
              <a:buNone/>
            </a:pPr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F48892-0585-46B8-A438-5F4821110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781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D7EE-AF52-4878-9436-5AFEB3AFD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290" y="-64283"/>
            <a:ext cx="10515600" cy="1325563"/>
          </a:xfrm>
        </p:spPr>
        <p:txBody>
          <a:bodyPr/>
          <a:lstStyle/>
          <a:p>
            <a:r>
              <a:rPr lang="en-US" dirty="0"/>
              <a:t>Column Density Derivation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E3D1290-601C-435C-B78D-C0A9330F3904}"/>
                  </a:ext>
                </a:extLst>
              </p:cNvPr>
              <p:cNvSpPr txBox="1"/>
              <p:nvPr/>
            </p:nvSpPr>
            <p:spPr>
              <a:xfrm>
                <a:off x="4887104" y="1871676"/>
                <a:ext cx="2206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𝑡h𝑖𝑛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𝑒𝑥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E3D1290-601C-435C-B78D-C0A9330F39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104" y="1871676"/>
                <a:ext cx="2206951" cy="276999"/>
              </a:xfrm>
              <a:prstGeom prst="rect">
                <a:avLst/>
              </a:prstGeom>
              <a:blipFill>
                <a:blip r:embed="rId2"/>
                <a:stretch>
                  <a:fillRect l="-2210" r="-1381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5A7F52C-900A-4366-8961-80732F77D2A8}"/>
              </a:ext>
            </a:extLst>
          </p:cNvPr>
          <p:cNvSpPr txBox="1"/>
          <p:nvPr/>
        </p:nvSpPr>
        <p:spPr>
          <a:xfrm>
            <a:off x="643812" y="1063690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Optically thin case (15NH2D):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5D0FDB-5CB0-4503-97AA-F9D10A138FFA}"/>
              </a:ext>
            </a:extLst>
          </p:cNvPr>
          <p:cNvSpPr txBox="1"/>
          <p:nvPr/>
        </p:nvSpPr>
        <p:spPr>
          <a:xfrm>
            <a:off x="643812" y="2645830"/>
            <a:ext cx="4665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Optically thick case (14NH2D):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A177B72-8362-4442-BBC2-634E817201AF}"/>
                  </a:ext>
                </a:extLst>
              </p:cNvPr>
              <p:cNvSpPr txBox="1"/>
              <p:nvPr/>
            </p:nvSpPr>
            <p:spPr>
              <a:xfrm>
                <a:off x="4544095" y="3505953"/>
                <a:ext cx="28929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𝑡h𝑖𝑐𝑘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𝑒𝑥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A177B72-8362-4442-BBC2-634E81720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095" y="3505953"/>
                <a:ext cx="2892971" cy="276999"/>
              </a:xfrm>
              <a:prstGeom prst="rect">
                <a:avLst/>
              </a:prstGeom>
              <a:blipFill>
                <a:blip r:embed="rId3"/>
                <a:stretch>
                  <a:fillRect l="-1263" r="-632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E5BF7319-83F9-4E36-B2B7-D193E2EE35A2}"/>
              </a:ext>
            </a:extLst>
          </p:cNvPr>
          <p:cNvSpPr/>
          <p:nvPr/>
        </p:nvSpPr>
        <p:spPr>
          <a:xfrm>
            <a:off x="7280667" y="1769732"/>
            <a:ext cx="1695382" cy="4720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Area under the spectrum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6A19CD-1E14-4BBE-B317-99B53816E55A}"/>
              </a:ext>
            </a:extLst>
          </p:cNvPr>
          <p:cNvSpPr/>
          <p:nvPr/>
        </p:nvSpPr>
        <p:spPr>
          <a:xfrm>
            <a:off x="6842129" y="3985595"/>
            <a:ext cx="1695382" cy="4720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Spectral width (FWHM)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6B908B-DB47-42E8-8EF5-6F38291EC764}"/>
              </a:ext>
            </a:extLst>
          </p:cNvPr>
          <p:cNvSpPr/>
          <p:nvPr/>
        </p:nvSpPr>
        <p:spPr>
          <a:xfrm>
            <a:off x="5719665" y="2799685"/>
            <a:ext cx="1495687" cy="4720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Optical depth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E68678-15AA-4942-AF37-BFC25B04C173}"/>
              </a:ext>
            </a:extLst>
          </p:cNvPr>
          <p:cNvCxnSpPr/>
          <p:nvPr/>
        </p:nvCxnSpPr>
        <p:spPr>
          <a:xfrm flipV="1">
            <a:off x="7215352" y="3782952"/>
            <a:ext cx="0" cy="202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AD7EC70-2635-4E8D-93A3-CA187833A582}"/>
              </a:ext>
            </a:extLst>
          </p:cNvPr>
          <p:cNvCxnSpPr/>
          <p:nvPr/>
        </p:nvCxnSpPr>
        <p:spPr>
          <a:xfrm>
            <a:off x="6842129" y="3271706"/>
            <a:ext cx="0" cy="2342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2B3D078-3146-4B20-BBAF-B24C8E354E15}"/>
              </a:ext>
            </a:extLst>
          </p:cNvPr>
          <p:cNvCxnSpPr>
            <a:stCxn id="5" idx="1"/>
            <a:endCxn id="3" idx="3"/>
          </p:cNvCxnSpPr>
          <p:nvPr/>
        </p:nvCxnSpPr>
        <p:spPr>
          <a:xfrm flipH="1">
            <a:off x="7094055" y="2005743"/>
            <a:ext cx="186612" cy="4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2465DDCD-A0F5-4991-B1C7-FD508A6DE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2100" y="5300459"/>
            <a:ext cx="8896350" cy="15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705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14901</TotalTime>
  <Words>666</Words>
  <Application>Microsoft Office PowerPoint</Application>
  <PresentationFormat>Widescreen</PresentationFormat>
  <Paragraphs>97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Nitrogen Isotopic Fractionation in Prestellar Core L43E</vt:lpstr>
      <vt:lpstr>PowerPoint Presentation</vt:lpstr>
      <vt:lpstr>PowerPoint Presentation</vt:lpstr>
      <vt:lpstr>Molecular Spectroscopy</vt:lpstr>
      <vt:lpstr>Molecular Spectroscopy</vt:lpstr>
      <vt:lpstr>PowerPoint Presentation</vt:lpstr>
      <vt:lpstr>PowerPoint Presentation</vt:lpstr>
      <vt:lpstr>Methodology</vt:lpstr>
      <vt:lpstr>Column Density Derivation</vt:lpstr>
      <vt:lpstr>Results</vt:lpstr>
      <vt:lpstr>Conclusion</vt:lpstr>
      <vt:lpstr>Acknowledgements</vt:lpstr>
      <vt:lpstr>PowerPoint Presentation</vt:lpstr>
      <vt:lpstr>Column Density Derivation</vt:lpstr>
      <vt:lpstr>Column Density Derivation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Nitrogen Isotopic Fractionation in Prestellar Core L43E</dc:title>
  <dc:creator>Squillace, Alessandra Nicole - (squillace)</dc:creator>
  <cp:lastModifiedBy>Squillace, Alessandra Nicole - (squillace)</cp:lastModifiedBy>
  <cp:revision>11</cp:revision>
  <dcterms:created xsi:type="dcterms:W3CDTF">2022-03-28T03:50:30Z</dcterms:created>
  <dcterms:modified xsi:type="dcterms:W3CDTF">2022-04-08T18:49:45Z</dcterms:modified>
</cp:coreProperties>
</file>